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5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7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21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charts/chart10.xml" ContentType="application/vnd.openxmlformats-officedocument.drawingml.chart+xml"/>
  <Override PartName="/ppt/notesSlides/notesSlide22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charts/chart12.xml" ContentType="application/vnd.openxmlformats-officedocument.drawingml.chart+xml"/>
  <Override PartName="/ppt/notesSlides/notesSlide24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25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26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27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28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charts/chart13.xml" ContentType="application/vnd.openxmlformats-officedocument.drawingml.chart+xml"/>
  <Override PartName="/ppt/notesSlides/notesSlide29.xml" ContentType="application/vnd.openxmlformats-officedocument.presentationml.notesSl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charts/chart14.xml" ContentType="application/vnd.openxmlformats-officedocument.drawingml.chart+xml"/>
  <Override PartName="/ppt/notesSlides/notesSlide30.xml" ContentType="application/vnd.openxmlformats-officedocument.presentationml.notesSl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charts/chart15.xml" ContentType="application/vnd.openxmlformats-officedocument.drawingml.chart+xml"/>
  <Override PartName="/ppt/notesSlides/notesSlide31.xml" ContentType="application/vnd.openxmlformats-officedocument.presentationml.notesSl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charts/chart16.xml" ContentType="application/vnd.openxmlformats-officedocument.drawingml.chart+xml"/>
  <Override PartName="/ppt/notesSlides/notesSlide32.xml" ContentType="application/vnd.openxmlformats-officedocument.presentationml.notesSl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notesSlides/notesSlide33.xml" ContentType="application/vnd.openxmlformats-officedocument.presentationml.notesSl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charts/chart17.xml" ContentType="application/vnd.openxmlformats-officedocument.drawingml.chart+xml"/>
  <Override PartName="/ppt/notesSlides/notesSlide34.xml" ContentType="application/vnd.openxmlformats-officedocument.presentationml.notesSl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charts/chart18.xml" ContentType="application/vnd.openxmlformats-officedocument.drawingml.chart+xml"/>
  <Override PartName="/ppt/notesSlides/notesSlide35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charts/chart19.xml" ContentType="application/vnd.openxmlformats-officedocument.drawingml.chart+xml"/>
  <Override PartName="/ppt/notesSlides/notesSlide36.xml" ContentType="application/vnd.openxmlformats-officedocument.presentationml.notesSl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charts/chart20.xml" ContentType="application/vnd.openxmlformats-officedocument.drawingml.chart+xml"/>
  <Override PartName="/ppt/notesSlides/notesSlide37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charts/chart21.xml" ContentType="application/vnd.openxmlformats-officedocument.drawingml.chart+xml"/>
  <Override PartName="/ppt/notesSlides/notesSlide38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notesSlides/notesSlide39.xml" ContentType="application/vnd.openxmlformats-officedocument.presentationml.notesSl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charts/chart22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7" r:id="rId17"/>
    <p:sldId id="273" r:id="rId18"/>
    <p:sldId id="272" r:id="rId19"/>
    <p:sldId id="274" r:id="rId20"/>
    <p:sldId id="279" r:id="rId21"/>
    <p:sldId id="280" r:id="rId22"/>
    <p:sldId id="275" r:id="rId23"/>
    <p:sldId id="298" r:id="rId24"/>
    <p:sldId id="311" r:id="rId25"/>
    <p:sldId id="296" r:id="rId26"/>
    <p:sldId id="309" r:id="rId27"/>
    <p:sldId id="310" r:id="rId28"/>
    <p:sldId id="281" r:id="rId29"/>
    <p:sldId id="292" r:id="rId30"/>
    <p:sldId id="291" r:id="rId31"/>
    <p:sldId id="282" r:id="rId32"/>
    <p:sldId id="283" r:id="rId33"/>
    <p:sldId id="284" r:id="rId34"/>
    <p:sldId id="285" r:id="rId35"/>
    <p:sldId id="290" r:id="rId36"/>
    <p:sldId id="289" r:id="rId37"/>
    <p:sldId id="288" r:id="rId38"/>
    <p:sldId id="286" r:id="rId39"/>
    <p:sldId id="287" r:id="rId40"/>
    <p:sldId id="293" r:id="rId41"/>
    <p:sldId id="299" r:id="rId42"/>
    <p:sldId id="300" r:id="rId43"/>
    <p:sldId id="302" r:id="rId44"/>
    <p:sldId id="303" r:id="rId45"/>
    <p:sldId id="304" r:id="rId46"/>
    <p:sldId id="306" r:id="rId47"/>
    <p:sldId id="307" r:id="rId48"/>
    <p:sldId id="308" r:id="rId49"/>
  </p:sldIdLst>
  <p:sldSz cx="9144000" cy="6858000" type="screen4x3"/>
  <p:notesSz cx="67818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Analiza naboru</a:t>
            </a:r>
            <a:r>
              <a:rPr lang="pl-PL" baseline="0" dirty="0" smtClean="0"/>
              <a:t> do klas I szkół ponadgimnazjalnych</a:t>
            </a:r>
            <a:endParaRPr lang="pl-PL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Arkusz1!$E$1</c:f>
              <c:strCache>
                <c:ptCount val="1"/>
                <c:pt idx="0">
                  <c:v>liczba dzieci przyjętych do kl. I</c:v>
                </c:pt>
              </c:strCache>
            </c:strRef>
          </c:tx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</c:dPt>
          <c:dLbls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Arkusz1!$A$2:$A$15</c:f>
              <c:numCache>
                <c:formatCode>General</c:formatCode>
                <c:ptCount val="1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</c:numCache>
            </c:numRef>
          </c:cat>
          <c:val>
            <c:numRef>
              <c:f>Arkusz1!$E$2:$E$7</c:f>
              <c:numCache>
                <c:formatCode>General</c:formatCode>
                <c:ptCount val="6"/>
                <c:pt idx="0">
                  <c:v>399</c:v>
                </c:pt>
                <c:pt idx="1">
                  <c:v>525</c:v>
                </c:pt>
                <c:pt idx="2">
                  <c:v>493</c:v>
                </c:pt>
                <c:pt idx="3">
                  <c:v>513</c:v>
                </c:pt>
                <c:pt idx="4">
                  <c:v>458</c:v>
                </c:pt>
                <c:pt idx="5">
                  <c:v>385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Arkusz1!$B$1</c:f>
              <c:strCache>
                <c:ptCount val="1"/>
                <c:pt idx="0">
                  <c:v>liczba dzieci zamieszkałych na terenie powiatu</c:v>
                </c:pt>
              </c:strCache>
            </c:strRef>
          </c:tx>
          <c:dLbls>
            <c:dLbl>
              <c:idx val="3"/>
              <c:layout>
                <c:manualLayout>
                  <c:x val="-3.1317911716974373E-2"/>
                  <c:y val="-5.9493694605280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966222859972992E-2"/>
                  <c:y val="-4.5972400376807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2128943097705E-2"/>
                  <c:y val="-5.6789435759585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Arkusz1!$A$2:$A$15</c:f>
              <c:numCache>
                <c:formatCode>General</c:formatCode>
                <c:ptCount val="1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600</c:v>
                </c:pt>
                <c:pt idx="1">
                  <c:v>621</c:v>
                </c:pt>
                <c:pt idx="2">
                  <c:v>571</c:v>
                </c:pt>
                <c:pt idx="3">
                  <c:v>591</c:v>
                </c:pt>
                <c:pt idx="4">
                  <c:v>535</c:v>
                </c:pt>
                <c:pt idx="5">
                  <c:v>504</c:v>
                </c:pt>
                <c:pt idx="6">
                  <c:v>458</c:v>
                </c:pt>
                <c:pt idx="7">
                  <c:v>418</c:v>
                </c:pt>
                <c:pt idx="8">
                  <c:v>442</c:v>
                </c:pt>
                <c:pt idx="9">
                  <c:v>468</c:v>
                </c:pt>
                <c:pt idx="10">
                  <c:v>426</c:v>
                </c:pt>
                <c:pt idx="11">
                  <c:v>407</c:v>
                </c:pt>
                <c:pt idx="12">
                  <c:v>420</c:v>
                </c:pt>
                <c:pt idx="13">
                  <c:v>441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Arkusz1!$F$1</c:f>
              <c:strCache>
                <c:ptCount val="1"/>
                <c:pt idx="0">
                  <c:v>absolwenci gimnazjów</c:v>
                </c:pt>
              </c:strCache>
            </c:strRef>
          </c:tx>
          <c:cat>
            <c:numRef>
              <c:f>Arkusz1!$A$2:$A$15</c:f>
              <c:numCache>
                <c:formatCode>General</c:formatCode>
                <c:ptCount val="1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</c:numCache>
            </c:numRef>
          </c:cat>
          <c:val>
            <c:numRef>
              <c:f>Arkusz1!$F$2:$F$12</c:f>
              <c:numCache>
                <c:formatCode>General</c:formatCode>
                <c:ptCount val="11"/>
                <c:pt idx="3">
                  <c:v>539</c:v>
                </c:pt>
                <c:pt idx="4">
                  <c:v>470</c:v>
                </c:pt>
                <c:pt idx="5">
                  <c:v>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19072"/>
        <c:axId val="114820608"/>
      </c:lineChart>
      <c:catAx>
        <c:axId val="11481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114820608"/>
        <c:crosses val="autoZero"/>
        <c:auto val="1"/>
        <c:lblAlgn val="ctr"/>
        <c:lblOffset val="100"/>
        <c:noMultiLvlLbl val="0"/>
      </c:catAx>
      <c:valAx>
        <c:axId val="114820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114819072"/>
        <c:crossesAt val="1"/>
        <c:crossBetween val="midCat"/>
      </c:valAx>
    </c:plotArea>
    <c:legend>
      <c:legendPos val="b"/>
      <c:layout>
        <c:manualLayout>
          <c:xMode val="edge"/>
          <c:yMode val="edge"/>
          <c:x val="7.6617914728062389E-3"/>
          <c:y val="0.80859979864983"/>
          <c:w val="0.97313823905339703"/>
          <c:h val="0.17517464827600296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Wysokość subwencji w latach 2010 -2013 (plan)</a:t>
            </a:r>
            <a:endParaRPr lang="pl-PL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1A209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pattFill prst="lgCheck">
                <a:fgClr>
                  <a:srgbClr val="92D050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-2.9239766081871378E-3"/>
                  <c:y val="-6.06278925302975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859649122807015E-3"/>
                  <c:y val="-4.294475720896075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789243283143595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57894736842108E-2"/>
                  <c:y val="-1.5156973132574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2010 r.</c:v>
                </c:pt>
                <c:pt idx="1">
                  <c:v>2011 r.</c:v>
                </c:pt>
                <c:pt idx="2">
                  <c:v>2012 r.</c:v>
                </c:pt>
                <c:pt idx="3">
                  <c:v>2013r. (potw)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20310759</c:v>
                </c:pt>
                <c:pt idx="1">
                  <c:v>20597017</c:v>
                </c:pt>
                <c:pt idx="2">
                  <c:v>22639432</c:v>
                </c:pt>
                <c:pt idx="3">
                  <c:v>22913092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2010 r.</c:v>
                </c:pt>
                <c:pt idx="1">
                  <c:v>2011 r.</c:v>
                </c:pt>
                <c:pt idx="2">
                  <c:v>2012 r.</c:v>
                </c:pt>
                <c:pt idx="3">
                  <c:v>2013r. (potw)</c:v>
                </c:pt>
              </c:strCache>
            </c:strRef>
          </c:cat>
          <c:val>
            <c:numRef>
              <c:f>Arkusz1!$C$2:$C$5</c:f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2010 r.</c:v>
                </c:pt>
                <c:pt idx="1">
                  <c:v>2011 r.</c:v>
                </c:pt>
                <c:pt idx="2">
                  <c:v>2012 r.</c:v>
                </c:pt>
                <c:pt idx="3">
                  <c:v>2013r. (potw)</c:v>
                </c:pt>
              </c:strCache>
            </c:strRef>
          </c:cat>
          <c:val>
            <c:numRef>
              <c:f>Arkusz1!$D$2:$D$5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76326912"/>
        <c:axId val="176332800"/>
        <c:axId val="0"/>
      </c:bar3DChart>
      <c:catAx>
        <c:axId val="176326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6332800"/>
        <c:crosses val="autoZero"/>
        <c:auto val="1"/>
        <c:lblAlgn val="ctr"/>
        <c:lblOffset val="100"/>
        <c:noMultiLvlLbl val="0"/>
      </c:catAx>
      <c:valAx>
        <c:axId val="176332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76326912"/>
        <c:crosses val="autoZero"/>
        <c:crossBetween val="between"/>
        <c:majorUnit val="50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Miesięczny koszt utrzymania ucznia w poszczególnych szkołach lub</a:t>
            </a:r>
            <a:r>
              <a:rPr lang="pl-PL" sz="1600" baseline="0" dirty="0" smtClean="0"/>
              <a:t> placówkach w stosunku do subwencji</a:t>
            </a:r>
            <a:r>
              <a:rPr lang="pl-PL" sz="1600" dirty="0" smtClean="0"/>
              <a:t> za okres od I – XII 2011 r.</a:t>
            </a:r>
            <a:endParaRPr lang="pl-PL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miesięczna subwencja na 1 ucznia w 2011 r.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accent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ZSS w W</c:v>
                </c:pt>
                <c:pt idx="1">
                  <c:v>ZSS w L</c:v>
                </c:pt>
                <c:pt idx="2">
                  <c:v>ZPR w B.D.</c:v>
                </c:pt>
                <c:pt idx="3">
                  <c:v>ZS im. T.K</c:v>
                </c:pt>
                <c:pt idx="4">
                  <c:v>PZS w B.D.</c:v>
                </c:pt>
                <c:pt idx="5">
                  <c:v>ZSZ w W</c:v>
                </c:pt>
                <c:pt idx="6">
                  <c:v>ZSZ w B.D.</c:v>
                </c:pt>
                <c:pt idx="7">
                  <c:v>ZSO w W</c:v>
                </c:pt>
                <c:pt idx="8">
                  <c:v>ZSSpo. w W</c:v>
                </c:pt>
                <c:pt idx="9">
                  <c:v>DOR-W</c:v>
                </c:pt>
              </c:strCache>
            </c:strRef>
          </c:cat>
          <c:val>
            <c:numRef>
              <c:f>Arkusz1!$B$2:$B$10</c:f>
              <c:numCache>
                <c:formatCode>0</c:formatCode>
                <c:ptCount val="9"/>
                <c:pt idx="0">
                  <c:v>1540.92</c:v>
                </c:pt>
                <c:pt idx="1">
                  <c:v>2086.34</c:v>
                </c:pt>
                <c:pt idx="2">
                  <c:v>4064.66</c:v>
                </c:pt>
                <c:pt idx="3">
                  <c:v>473.35</c:v>
                </c:pt>
                <c:pt idx="4">
                  <c:v>426.36</c:v>
                </c:pt>
                <c:pt idx="5">
                  <c:v>462.49</c:v>
                </c:pt>
                <c:pt idx="6">
                  <c:v>443</c:v>
                </c:pt>
                <c:pt idx="7">
                  <c:v>393.41</c:v>
                </c:pt>
                <c:pt idx="8">
                  <c:v>393.41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wydatki miesięczne na 1ucznia w 2011 r.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107230094677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445790923515627E-3"/>
                  <c:y val="-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059438789802084E-2"/>
                  <c:y val="-2.89922124330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297193949010418E-3"/>
                  <c:y val="-3.382424783852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5371492436263014E-3"/>
                  <c:y val="-4.107230094677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074298487251499E-3"/>
                  <c:y val="-2.89922124330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ZSS w W</c:v>
                </c:pt>
                <c:pt idx="1">
                  <c:v>ZSS w L</c:v>
                </c:pt>
                <c:pt idx="2">
                  <c:v>ZPR w B.D.</c:v>
                </c:pt>
                <c:pt idx="3">
                  <c:v>ZS im. T.K</c:v>
                </c:pt>
                <c:pt idx="4">
                  <c:v>PZS w B.D.</c:v>
                </c:pt>
                <c:pt idx="5">
                  <c:v>ZSZ w W</c:v>
                </c:pt>
                <c:pt idx="6">
                  <c:v>ZSZ w B.D.</c:v>
                </c:pt>
                <c:pt idx="7">
                  <c:v>ZSO w W</c:v>
                </c:pt>
                <c:pt idx="8">
                  <c:v>ZSSpo. w W</c:v>
                </c:pt>
                <c:pt idx="9">
                  <c:v>DOR-W</c:v>
                </c:pt>
              </c:strCache>
            </c:strRef>
          </c:cat>
          <c:val>
            <c:numRef>
              <c:f>Arkusz1!$C$2:$C$9</c:f>
              <c:numCache>
                <c:formatCode>0</c:formatCode>
                <c:ptCount val="8"/>
                <c:pt idx="0">
                  <c:v>1546.5</c:v>
                </c:pt>
                <c:pt idx="1">
                  <c:v>1380.19</c:v>
                </c:pt>
                <c:pt idx="2">
                  <c:v>3011.13</c:v>
                </c:pt>
                <c:pt idx="3">
                  <c:v>500.94</c:v>
                </c:pt>
                <c:pt idx="4">
                  <c:v>647</c:v>
                </c:pt>
                <c:pt idx="5">
                  <c:v>417</c:v>
                </c:pt>
                <c:pt idx="6">
                  <c:v>532.30999999999995</c:v>
                </c:pt>
                <c:pt idx="7">
                  <c:v>486.12</c:v>
                </c:pt>
              </c:numCache>
            </c:numRef>
          </c:val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różnica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6.0297193949010418E-3"/>
                  <c:y val="6.5232477974289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147410021868415E-3"/>
                  <c:y val="7.4896929260523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97193949010435E-3"/>
                  <c:y val="8.6976637299051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297193949010418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148596974505209E-3"/>
                  <c:y val="6.040044256878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5222895461757796E-3"/>
                  <c:y val="6.281646027153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ZSS w W</c:v>
                </c:pt>
                <c:pt idx="1">
                  <c:v>ZSS w L</c:v>
                </c:pt>
                <c:pt idx="2">
                  <c:v>ZPR w B.D.</c:v>
                </c:pt>
                <c:pt idx="3">
                  <c:v>ZS im. T.K</c:v>
                </c:pt>
                <c:pt idx="4">
                  <c:v>PZS w B.D.</c:v>
                </c:pt>
                <c:pt idx="5">
                  <c:v>ZSZ w W</c:v>
                </c:pt>
                <c:pt idx="6">
                  <c:v>ZSZ w B.D.</c:v>
                </c:pt>
                <c:pt idx="7">
                  <c:v>ZSO w W</c:v>
                </c:pt>
                <c:pt idx="8">
                  <c:v>ZSSpo. w W</c:v>
                </c:pt>
                <c:pt idx="9">
                  <c:v>DOR-W</c:v>
                </c:pt>
              </c:strCache>
            </c:strRef>
          </c:cat>
          <c:val>
            <c:numRef>
              <c:f>Arkusz1!$E$2:$E$9</c:f>
              <c:numCache>
                <c:formatCode>0</c:formatCode>
                <c:ptCount val="8"/>
                <c:pt idx="0">
                  <c:v>-5.5799999999999272</c:v>
                </c:pt>
                <c:pt idx="1">
                  <c:v>706.15000000000009</c:v>
                </c:pt>
                <c:pt idx="2">
                  <c:v>1053.5299999999997</c:v>
                </c:pt>
                <c:pt idx="3">
                  <c:v>-27.589999999999975</c:v>
                </c:pt>
                <c:pt idx="4">
                  <c:v>-220.64</c:v>
                </c:pt>
                <c:pt idx="5">
                  <c:v>45.490000000000009</c:v>
                </c:pt>
                <c:pt idx="6">
                  <c:v>-89.309999999999945</c:v>
                </c:pt>
                <c:pt idx="7">
                  <c:v>-92.70999999999998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736512"/>
        <c:axId val="176742400"/>
      </c:barChart>
      <c:catAx>
        <c:axId val="1767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chemeClr val="bg2">
                    <a:lumMod val="25000"/>
                  </a:schemeClr>
                </a:solidFill>
              </a:defRPr>
            </a:pPr>
            <a:endParaRPr lang="pl-PL"/>
          </a:p>
        </c:txPr>
        <c:crossAx val="176742400"/>
        <c:crossesAt val="0"/>
        <c:auto val="1"/>
        <c:lblAlgn val="ctr"/>
        <c:lblOffset val="100"/>
        <c:noMultiLvlLbl val="0"/>
      </c:catAx>
      <c:valAx>
        <c:axId val="17674240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76736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432243520900337E-2"/>
          <c:y val="0.81016664054070098"/>
          <c:w val="0.94125427184253996"/>
          <c:h val="0.163257164729033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l-PL" sz="1600" dirty="0" smtClean="0"/>
              <a:t>Miesięczny koszt utrzymania ucznia w poszczególnych szkołach lub</a:t>
            </a:r>
            <a:r>
              <a:rPr lang="pl-PL" sz="1600" baseline="0" dirty="0" smtClean="0"/>
              <a:t> placówkach w stosunku do subwencji</a:t>
            </a:r>
            <a:r>
              <a:rPr lang="pl-PL" sz="1600" dirty="0" smtClean="0"/>
              <a:t> za okres od I – VIII 2012 r.</a:t>
            </a:r>
            <a:endParaRPr lang="pl-PL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miesięczna subwencja na 1 ucznia w 2012 r.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accent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ZSS w W</c:v>
                </c:pt>
                <c:pt idx="1">
                  <c:v>ZSS w L</c:v>
                </c:pt>
                <c:pt idx="2">
                  <c:v>ZPR w B.D.</c:v>
                </c:pt>
                <c:pt idx="3">
                  <c:v>ZS im. T.K</c:v>
                </c:pt>
                <c:pt idx="4">
                  <c:v>PZS w B.D.</c:v>
                </c:pt>
                <c:pt idx="5">
                  <c:v>ZSZ w W</c:v>
                </c:pt>
                <c:pt idx="6">
                  <c:v>ZSZ w B.D.</c:v>
                </c:pt>
                <c:pt idx="7">
                  <c:v>ZSO w W</c:v>
                </c:pt>
                <c:pt idx="8">
                  <c:v>ZSSpo. w W</c:v>
                </c:pt>
                <c:pt idx="9">
                  <c:v>DOR-W</c:v>
                </c:pt>
              </c:strCache>
            </c:strRef>
          </c:cat>
          <c:val>
            <c:numRef>
              <c:f>Arkusz1!$B$2:$B$10</c:f>
              <c:numCache>
                <c:formatCode>0</c:formatCode>
                <c:ptCount val="9"/>
                <c:pt idx="0">
                  <c:v>1729</c:v>
                </c:pt>
                <c:pt idx="1">
                  <c:v>2438</c:v>
                </c:pt>
                <c:pt idx="2">
                  <c:v>4381</c:v>
                </c:pt>
                <c:pt idx="3">
                  <c:v>504</c:v>
                </c:pt>
                <c:pt idx="4">
                  <c:v>454.36</c:v>
                </c:pt>
                <c:pt idx="5">
                  <c:v>485</c:v>
                </c:pt>
                <c:pt idx="6">
                  <c:v>465</c:v>
                </c:pt>
                <c:pt idx="7">
                  <c:v>411.73</c:v>
                </c:pt>
                <c:pt idx="8">
                  <c:v>411.73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plan wydatków miesięcznie na 1ucznia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107230094677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445790923515627E-3"/>
                  <c:y val="-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059438789802084E-2"/>
                  <c:y val="-2.89922124330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297193949010418E-3"/>
                  <c:y val="-3.382424783852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5371492436263014E-3"/>
                  <c:y val="-4.107230094677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074298487251499E-3"/>
                  <c:y val="-2.89922124330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ZSS w W</c:v>
                </c:pt>
                <c:pt idx="1">
                  <c:v>ZSS w L</c:v>
                </c:pt>
                <c:pt idx="2">
                  <c:v>ZPR w B.D.</c:v>
                </c:pt>
                <c:pt idx="3">
                  <c:v>ZS im. T.K</c:v>
                </c:pt>
                <c:pt idx="4">
                  <c:v>PZS w B.D.</c:v>
                </c:pt>
                <c:pt idx="5">
                  <c:v>ZSZ w W</c:v>
                </c:pt>
                <c:pt idx="6">
                  <c:v>ZSZ w B.D.</c:v>
                </c:pt>
                <c:pt idx="7">
                  <c:v>ZSO w W</c:v>
                </c:pt>
                <c:pt idx="8">
                  <c:v>ZSSpo. w W</c:v>
                </c:pt>
                <c:pt idx="9">
                  <c:v>DOR-W</c:v>
                </c:pt>
              </c:strCache>
            </c:strRef>
          </c:cat>
          <c:val>
            <c:numRef>
              <c:f>Arkusz1!$C$2:$C$9</c:f>
              <c:numCache>
                <c:formatCode>0</c:formatCode>
                <c:ptCount val="8"/>
                <c:pt idx="0">
                  <c:v>1746.14</c:v>
                </c:pt>
                <c:pt idx="1">
                  <c:v>1766.77</c:v>
                </c:pt>
                <c:pt idx="2">
                  <c:v>3271.32</c:v>
                </c:pt>
                <c:pt idx="3">
                  <c:v>593.22</c:v>
                </c:pt>
                <c:pt idx="4">
                  <c:v>677.06</c:v>
                </c:pt>
                <c:pt idx="5">
                  <c:v>484.56</c:v>
                </c:pt>
                <c:pt idx="6">
                  <c:v>556.36</c:v>
                </c:pt>
                <c:pt idx="7">
                  <c:v>545.65</c:v>
                </c:pt>
              </c:numCache>
            </c:numRef>
          </c:val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różnica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6.0297193949010418E-3"/>
                  <c:y val="6.5232477974289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147410021868415E-3"/>
                  <c:y val="7.4896929260523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97193949010435E-3"/>
                  <c:y val="8.6976637299051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074298487252604E-3"/>
                  <c:y val="6.281646027153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148596974505209E-3"/>
                  <c:y val="6.040044256878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5222895461757796E-3"/>
                  <c:y val="6.281646027153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ZSS w W</c:v>
                </c:pt>
                <c:pt idx="1">
                  <c:v>ZSS w L</c:v>
                </c:pt>
                <c:pt idx="2">
                  <c:v>ZPR w B.D.</c:v>
                </c:pt>
                <c:pt idx="3">
                  <c:v>ZS im. T.K</c:v>
                </c:pt>
                <c:pt idx="4">
                  <c:v>PZS w B.D.</c:v>
                </c:pt>
                <c:pt idx="5">
                  <c:v>ZSZ w W</c:v>
                </c:pt>
                <c:pt idx="6">
                  <c:v>ZSZ w B.D.</c:v>
                </c:pt>
                <c:pt idx="7">
                  <c:v>ZSO w W</c:v>
                </c:pt>
                <c:pt idx="8">
                  <c:v>ZSSpo. w W</c:v>
                </c:pt>
                <c:pt idx="9">
                  <c:v>DOR-W</c:v>
                </c:pt>
              </c:strCache>
            </c:strRef>
          </c:cat>
          <c:val>
            <c:numRef>
              <c:f>Arkusz1!$E$2:$E$9</c:f>
              <c:numCache>
                <c:formatCode>0</c:formatCode>
                <c:ptCount val="8"/>
                <c:pt idx="0">
                  <c:v>-17.1400000000001</c:v>
                </c:pt>
                <c:pt idx="1">
                  <c:v>671.23</c:v>
                </c:pt>
                <c:pt idx="2">
                  <c:v>1109.6799999999998</c:v>
                </c:pt>
                <c:pt idx="3">
                  <c:v>-89.220000000000027</c:v>
                </c:pt>
                <c:pt idx="4">
                  <c:v>-222.69999999999993</c:v>
                </c:pt>
                <c:pt idx="5">
                  <c:v>0.43999999999999773</c:v>
                </c:pt>
                <c:pt idx="6">
                  <c:v>-91.360000000000014</c:v>
                </c:pt>
                <c:pt idx="7">
                  <c:v>-133.91999999999996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09568"/>
        <c:axId val="177311104"/>
      </c:barChart>
      <c:catAx>
        <c:axId val="1773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chemeClr val="bg2">
                    <a:lumMod val="25000"/>
                  </a:schemeClr>
                </a:solidFill>
              </a:defRPr>
            </a:pPr>
            <a:endParaRPr lang="pl-PL"/>
          </a:p>
        </c:txPr>
        <c:crossAx val="177311104"/>
        <c:crossesAt val="0"/>
        <c:auto val="1"/>
        <c:lblAlgn val="ctr"/>
        <c:lblOffset val="100"/>
        <c:noMultiLvlLbl val="0"/>
      </c:catAx>
      <c:valAx>
        <c:axId val="17731110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77309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432243520900337E-2"/>
          <c:y val="0.86090301229848221"/>
          <c:w val="0.94125427184253996"/>
          <c:h val="0.12218486378225862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Arkusz1!$A$10:$A$18</c:f>
              <c:strCache>
                <c:ptCount val="9"/>
                <c:pt idx="0">
                  <c:v>ZSZ  (LO) w BD</c:v>
                </c:pt>
                <c:pt idx="1">
                  <c:v>PZS (LO)  w BD</c:v>
                </c:pt>
                <c:pt idx="2">
                  <c:v>ZSSpoł w W</c:v>
                </c:pt>
                <c:pt idx="3">
                  <c:v>ZSO w W</c:v>
                </c:pt>
                <c:pt idx="4">
                  <c:v>Powiat LO</c:v>
                </c:pt>
                <c:pt idx="5">
                  <c:v>ZSZ (T) w BD</c:v>
                </c:pt>
                <c:pt idx="6">
                  <c:v>ZS im T. K. (T) w W</c:v>
                </c:pt>
                <c:pt idx="7">
                  <c:v>ZSZ (T) w W</c:v>
                </c:pt>
                <c:pt idx="8">
                  <c:v>Powiat (T)</c:v>
                </c:pt>
              </c:strCache>
            </c:strRef>
          </c:cat>
          <c:val>
            <c:numRef>
              <c:f>Arkusz1!$H$10:$H$18</c:f>
              <c:numCache>
                <c:formatCode>0</c:formatCode>
                <c:ptCount val="9"/>
                <c:pt idx="0" formatCode="General">
                  <c:v>100</c:v>
                </c:pt>
                <c:pt idx="1">
                  <c:v>108.695652173913</c:v>
                </c:pt>
                <c:pt idx="2" formatCode="General">
                  <c:v>100</c:v>
                </c:pt>
                <c:pt idx="3">
                  <c:v>99.264705882352942</c:v>
                </c:pt>
                <c:pt idx="4">
                  <c:v>100.48780487804879</c:v>
                </c:pt>
                <c:pt idx="5" formatCode="General">
                  <c:v>100</c:v>
                </c:pt>
                <c:pt idx="6">
                  <c:v>74.19354838709674</c:v>
                </c:pt>
                <c:pt idx="7">
                  <c:v>58.823529411764696</c:v>
                </c:pt>
                <c:pt idx="8">
                  <c:v>72.592592592592538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085120"/>
        <c:axId val="180086656"/>
        <c:axId val="0"/>
      </c:bar3DChart>
      <c:catAx>
        <c:axId val="18008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0086656"/>
        <c:crosses val="autoZero"/>
        <c:auto val="1"/>
        <c:lblAlgn val="ctr"/>
        <c:lblOffset val="100"/>
        <c:noMultiLvlLbl val="0"/>
      </c:catAx>
      <c:valAx>
        <c:axId val="1800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08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ZSZ w BD</c:v>
                </c:pt>
                <c:pt idx="1">
                  <c:v>ZSO w W</c:v>
                </c:pt>
                <c:pt idx="2">
                  <c:v>PZS w BD</c:v>
                </c:pt>
                <c:pt idx="3">
                  <c:v>ZSSpoł</c:v>
                </c:pt>
                <c:pt idx="4">
                  <c:v>Powiat LO</c:v>
                </c:pt>
                <c:pt idx="5">
                  <c:v>Woj. LO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100</c:v>
                </c:pt>
                <c:pt idx="1">
                  <c:v>93.6</c:v>
                </c:pt>
                <c:pt idx="2">
                  <c:v>77.5</c:v>
                </c:pt>
                <c:pt idx="3">
                  <c:v>100</c:v>
                </c:pt>
                <c:pt idx="4">
                  <c:v>92.2</c:v>
                </c:pt>
                <c:pt idx="5">
                  <c:v>90.9</c:v>
                </c:pt>
              </c:numCache>
            </c:numRef>
          </c:val>
        </c:ser>
        <c:ser>
          <c:idx val="1"/>
          <c:order val="1"/>
          <c:tx>
            <c:strRef>
              <c:f>Arkusz1!$G$1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Arkusz1!$A$2:$A$7</c:f>
              <c:strCache>
                <c:ptCount val="6"/>
                <c:pt idx="0">
                  <c:v>ZSZ w BD</c:v>
                </c:pt>
                <c:pt idx="1">
                  <c:v>ZSO w W</c:v>
                </c:pt>
                <c:pt idx="2">
                  <c:v>PZS w BD</c:v>
                </c:pt>
                <c:pt idx="3">
                  <c:v>ZSSpoł</c:v>
                </c:pt>
                <c:pt idx="4">
                  <c:v>Powiat LO</c:v>
                </c:pt>
                <c:pt idx="5">
                  <c:v>Woj. LO</c:v>
                </c:pt>
              </c:strCache>
            </c:strRef>
          </c:cat>
          <c:val>
            <c:numRef>
              <c:f>Arkusz1!$G$2:$G$7</c:f>
              <c:numCache>
                <c:formatCode>General</c:formatCode>
                <c:ptCount val="6"/>
                <c:pt idx="0">
                  <c:v>100</c:v>
                </c:pt>
                <c:pt idx="1">
                  <c:v>93.3</c:v>
                </c:pt>
                <c:pt idx="2">
                  <c:v>92</c:v>
                </c:pt>
                <c:pt idx="3">
                  <c:v>100</c:v>
                </c:pt>
                <c:pt idx="4">
                  <c:v>94.7</c:v>
                </c:pt>
                <c:pt idx="5">
                  <c:v>92.2</c:v>
                </c:pt>
              </c:numCache>
            </c:numRef>
          </c:val>
        </c:ser>
        <c:ser>
          <c:idx val="2"/>
          <c:order val="2"/>
          <c:tx>
            <c:strRef>
              <c:f>Arkusz1!$H$1</c:f>
              <c:strCache>
                <c:ptCount val="1"/>
                <c:pt idx="0">
                  <c:v>licz. ucz. przystępujących do egz. w 11/12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Arkusz1!$A$2:$A$7</c:f>
              <c:strCache>
                <c:ptCount val="6"/>
                <c:pt idx="0">
                  <c:v>ZSZ w BD</c:v>
                </c:pt>
                <c:pt idx="1">
                  <c:v>ZSO w W</c:v>
                </c:pt>
                <c:pt idx="2">
                  <c:v>PZS w BD</c:v>
                </c:pt>
                <c:pt idx="3">
                  <c:v>ZSSpoł</c:v>
                </c:pt>
                <c:pt idx="4">
                  <c:v>Powiat LO</c:v>
                </c:pt>
                <c:pt idx="5">
                  <c:v>Woj. LO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23</c:v>
                </c:pt>
                <c:pt idx="1">
                  <c:v>135</c:v>
                </c:pt>
                <c:pt idx="2">
                  <c:v>25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88608"/>
        <c:axId val="90791296"/>
      </c:barChart>
      <c:catAx>
        <c:axId val="9078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90791296"/>
        <c:crosses val="autoZero"/>
        <c:auto val="1"/>
        <c:lblAlgn val="ctr"/>
        <c:lblOffset val="100"/>
        <c:noMultiLvlLbl val="0"/>
      </c:catAx>
      <c:valAx>
        <c:axId val="9079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78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43897900233266"/>
          <c:y val="0.23208586553924623"/>
          <c:w val="0.28511266605297853"/>
          <c:h val="0.541075657932794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34574729791939E-2"/>
          <c:y val="2.741868705984243E-2"/>
          <c:w val="0.77549369514498456"/>
          <c:h val="0.83411461905761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ZSZ w BD</c:v>
                </c:pt>
                <c:pt idx="1">
                  <c:v>ZSZ w W</c:v>
                </c:pt>
                <c:pt idx="2">
                  <c:v>ZS im. T.K</c:v>
                </c:pt>
                <c:pt idx="3">
                  <c:v>Powiat T</c:v>
                </c:pt>
                <c:pt idx="4">
                  <c:v>Woj.T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100</c:v>
                </c:pt>
                <c:pt idx="1">
                  <c:v>65.900000000000006</c:v>
                </c:pt>
                <c:pt idx="2">
                  <c:v>59.1</c:v>
                </c:pt>
                <c:pt idx="3">
                  <c:v>62.4</c:v>
                </c:pt>
                <c:pt idx="4">
                  <c:v>71.099999999999994</c:v>
                </c:pt>
              </c:numCache>
            </c:numRef>
          </c:val>
        </c:ser>
        <c:ser>
          <c:idx val="1"/>
          <c:order val="1"/>
          <c:tx>
            <c:strRef>
              <c:f>Arkusz1!$G$1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0461615376069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Arkusz1!$A$2:$A$6</c:f>
              <c:strCache>
                <c:ptCount val="5"/>
                <c:pt idx="0">
                  <c:v>ZSZ w BD</c:v>
                </c:pt>
                <c:pt idx="1">
                  <c:v>ZSZ w W</c:v>
                </c:pt>
                <c:pt idx="2">
                  <c:v>ZS im. T.K</c:v>
                </c:pt>
                <c:pt idx="3">
                  <c:v>Powiat T</c:v>
                </c:pt>
                <c:pt idx="4">
                  <c:v>Woj.T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100</c:v>
                </c:pt>
                <c:pt idx="1">
                  <c:v>96.7</c:v>
                </c:pt>
                <c:pt idx="2">
                  <c:v>83</c:v>
                </c:pt>
                <c:pt idx="3">
                  <c:v>90.9</c:v>
                </c:pt>
                <c:pt idx="4">
                  <c:v>74.3</c:v>
                </c:pt>
              </c:numCache>
            </c:numRef>
          </c:val>
        </c:ser>
        <c:ser>
          <c:idx val="2"/>
          <c:order val="2"/>
          <c:tx>
            <c:strRef>
              <c:f>Arkusz1!$H$1</c:f>
              <c:strCache>
                <c:ptCount val="1"/>
                <c:pt idx="0">
                  <c:v>licz. uczn. przystępujących do egz. w 11/12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ZSZ w BD</c:v>
                </c:pt>
                <c:pt idx="1">
                  <c:v>ZSZ w W</c:v>
                </c:pt>
                <c:pt idx="2">
                  <c:v>ZS im. T.K</c:v>
                </c:pt>
                <c:pt idx="3">
                  <c:v>Powiat T</c:v>
                </c:pt>
                <c:pt idx="4">
                  <c:v>Woj.T</c:v>
                </c:pt>
              </c:strCache>
            </c:strRef>
          </c:cat>
          <c:val>
            <c:numRef>
              <c:f>Arkusz1!$H$2:$H$6</c:f>
              <c:numCache>
                <c:formatCode>General</c:formatCode>
                <c:ptCount val="5"/>
                <c:pt idx="0">
                  <c:v>22</c:v>
                </c:pt>
                <c:pt idx="1">
                  <c:v>30</c:v>
                </c:pt>
                <c:pt idx="2">
                  <c:v>47</c:v>
                </c:pt>
                <c:pt idx="3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843584"/>
        <c:axId val="175884160"/>
      </c:barChart>
      <c:catAx>
        <c:axId val="1758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75884160"/>
        <c:crosses val="autoZero"/>
        <c:auto val="1"/>
        <c:lblAlgn val="ctr"/>
        <c:lblOffset val="100"/>
        <c:noMultiLvlLbl val="0"/>
      </c:catAx>
      <c:valAx>
        <c:axId val="17588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843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34574729791939E-2"/>
          <c:y val="2.741868705984243E-2"/>
          <c:w val="0.77549369514498456"/>
          <c:h val="0.83411461905761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ucz. Zdających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ZSZ w W</c:v>
                </c:pt>
                <c:pt idx="1">
                  <c:v>ZS im. T.K</c:v>
                </c:pt>
                <c:pt idx="2">
                  <c:v>Powiat T</c:v>
                </c:pt>
                <c:pt idx="3">
                  <c:v>Woj.T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Arkusz1!$G$1</c:f>
              <c:strCache>
                <c:ptCount val="1"/>
                <c:pt idx="0">
                  <c:v>wynik %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Arkusz1!$A$2:$A$5</c:f>
              <c:strCache>
                <c:ptCount val="4"/>
                <c:pt idx="0">
                  <c:v>ZSZ w W</c:v>
                </c:pt>
                <c:pt idx="1">
                  <c:v>ZS im. T.K</c:v>
                </c:pt>
                <c:pt idx="2">
                  <c:v>Powiat T</c:v>
                </c:pt>
                <c:pt idx="3">
                  <c:v>Woj.T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50</c:v>
                </c:pt>
                <c:pt idx="1">
                  <c:v>33.300000000000004</c:v>
                </c:pt>
                <c:pt idx="2">
                  <c:v>40</c:v>
                </c:pt>
                <c:pt idx="3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065600"/>
        <c:axId val="181067136"/>
      </c:barChart>
      <c:catAx>
        <c:axId val="18106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1067136"/>
        <c:crosses val="autoZero"/>
        <c:auto val="1"/>
        <c:lblAlgn val="ctr"/>
        <c:lblOffset val="100"/>
        <c:noMultiLvlLbl val="0"/>
      </c:catAx>
      <c:valAx>
        <c:axId val="18106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06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Arkusz1!$F$2</c:f>
              <c:strCache>
                <c:ptCount val="1"/>
                <c:pt idx="0">
                  <c:v> przedm. dodatkowy poz. rozszerzony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Arkusz1!$A$31:$A$38</c:f>
              <c:strCache>
                <c:ptCount val="8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5">
                  <c:v>ZSZ w BD</c:v>
                </c:pt>
                <c:pt idx="6">
                  <c:v>ZS im. T.K. w W</c:v>
                </c:pt>
                <c:pt idx="7">
                  <c:v>ZSZ w W</c:v>
                </c:pt>
              </c:strCache>
            </c:strRef>
          </c:cat>
          <c:val>
            <c:numRef>
              <c:f>Arkusz1!$Q$4:$Q$11</c:f>
              <c:numCache>
                <c:formatCode>0.00</c:formatCode>
                <c:ptCount val="8"/>
                <c:pt idx="0">
                  <c:v>0.91304347826086962</c:v>
                </c:pt>
                <c:pt idx="1">
                  <c:v>0.96000000000000019</c:v>
                </c:pt>
                <c:pt idx="2">
                  <c:v>2.1739130434782608</c:v>
                </c:pt>
                <c:pt idx="3">
                  <c:v>1.3407407407407412</c:v>
                </c:pt>
                <c:pt idx="5">
                  <c:v>0.31818181818181834</c:v>
                </c:pt>
                <c:pt idx="6">
                  <c:v>0.1304347826086957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Arkusz1!$F$16</c:f>
              <c:strCache>
                <c:ptCount val="1"/>
                <c:pt idx="0">
                  <c:v> przedm. dodatkowy poz. podstawowy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Arkusz1!$A$31:$A$38</c:f>
              <c:strCache>
                <c:ptCount val="8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5">
                  <c:v>ZSZ w BD</c:v>
                </c:pt>
                <c:pt idx="6">
                  <c:v>ZS im. T.K. w W</c:v>
                </c:pt>
                <c:pt idx="7">
                  <c:v>ZSZ w W</c:v>
                </c:pt>
              </c:strCache>
            </c:strRef>
          </c:cat>
          <c:val>
            <c:numRef>
              <c:f>Arkusz1!$Q$18:$Q$25</c:f>
              <c:numCache>
                <c:formatCode>0.00</c:formatCode>
                <c:ptCount val="8"/>
                <c:pt idx="0">
                  <c:v>0.82608695652173914</c:v>
                </c:pt>
                <c:pt idx="1">
                  <c:v>0.92</c:v>
                </c:pt>
                <c:pt idx="2">
                  <c:v>0.21739130434782619</c:v>
                </c:pt>
                <c:pt idx="3">
                  <c:v>0.63703703703703729</c:v>
                </c:pt>
                <c:pt idx="5">
                  <c:v>0.45454545454545453</c:v>
                </c:pt>
                <c:pt idx="6">
                  <c:v>0.19565217391304338</c:v>
                </c:pt>
                <c:pt idx="7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Arkusz1!$F$29</c:f>
              <c:strCache>
                <c:ptCount val="1"/>
                <c:pt idx="0">
                  <c:v> przedm. dodatkowy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accent3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Arkusz1!$A$31:$A$38</c:f>
              <c:strCache>
                <c:ptCount val="8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5">
                  <c:v>ZSZ w BD</c:v>
                </c:pt>
                <c:pt idx="6">
                  <c:v>ZS im. T.K. w W</c:v>
                </c:pt>
                <c:pt idx="7">
                  <c:v>ZSZ w W</c:v>
                </c:pt>
              </c:strCache>
            </c:strRef>
          </c:cat>
          <c:val>
            <c:numRef>
              <c:f>Arkusz1!$Q$31:$Q$38</c:f>
              <c:numCache>
                <c:formatCode>0.00</c:formatCode>
                <c:ptCount val="8"/>
                <c:pt idx="0">
                  <c:v>1.7391304347826086</c:v>
                </c:pt>
                <c:pt idx="1">
                  <c:v>1.8800000000000001</c:v>
                </c:pt>
                <c:pt idx="2">
                  <c:v>2.3913043478260878</c:v>
                </c:pt>
                <c:pt idx="3">
                  <c:v>1.9777777777777781</c:v>
                </c:pt>
                <c:pt idx="5">
                  <c:v>0.77272727272727293</c:v>
                </c:pt>
                <c:pt idx="6">
                  <c:v>0.32608695652173925</c:v>
                </c:pt>
                <c:pt idx="7">
                  <c:v>0.3000000000000001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cylinder"/>
        <c:axId val="186194176"/>
        <c:axId val="186195968"/>
        <c:axId val="0"/>
      </c:bar3DChart>
      <c:catAx>
        <c:axId val="18619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86195968"/>
        <c:crosses val="autoZero"/>
        <c:auto val="1"/>
        <c:lblAlgn val="ctr"/>
        <c:lblOffset val="100"/>
        <c:noMultiLvlLbl val="0"/>
      </c:catAx>
      <c:valAx>
        <c:axId val="186195968"/>
        <c:scaling>
          <c:orientation val="minMax"/>
        </c:scaling>
        <c:delete val="0"/>
        <c:axPos val="b"/>
        <c:majorGridlines/>
        <c:min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6194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708217936102351E-2"/>
          <c:y val="0.87226071377217052"/>
          <c:w val="0.97177917731363272"/>
          <c:h val="0.11199649939921225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609636627676326E-2"/>
          <c:y val="5.2046235587940311E-2"/>
          <c:w val="0.91806837930706076"/>
          <c:h val="0.673882056273916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Arkusz1!$F$2</c:f>
              <c:strCache>
                <c:ptCount val="1"/>
                <c:pt idx="0">
                  <c:v> przedm. dodatkowy poz. rozszerzony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10230807688034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Arkusz1!$A$4:$A$11</c:f>
              <c:strCache>
                <c:ptCount val="8"/>
                <c:pt idx="0">
                  <c:v>(LO) ZSZ w BD</c:v>
                </c:pt>
                <c:pt idx="1">
                  <c:v>(LO) PZS w BD</c:v>
                </c:pt>
                <c:pt idx="2">
                  <c:v>(LO) ZSSpo. w W</c:v>
                </c:pt>
                <c:pt idx="3">
                  <c:v>(LO) ZSO w W</c:v>
                </c:pt>
                <c:pt idx="5">
                  <c:v> (T) ZSZ w BD</c:v>
                </c:pt>
                <c:pt idx="6">
                  <c:v>(T) ZS im. T.K. w W</c:v>
                </c:pt>
                <c:pt idx="7">
                  <c:v>(T) ZSZ w W</c:v>
                </c:pt>
              </c:strCache>
            </c:strRef>
          </c:cat>
          <c:val>
            <c:numRef>
              <c:f>Arkusz1!$P$4:$P$11</c:f>
              <c:numCache>
                <c:formatCode>General</c:formatCode>
                <c:ptCount val="8"/>
                <c:pt idx="0">
                  <c:v>21</c:v>
                </c:pt>
                <c:pt idx="1">
                  <c:v>24</c:v>
                </c:pt>
                <c:pt idx="2">
                  <c:v>50</c:v>
                </c:pt>
                <c:pt idx="3">
                  <c:v>181</c:v>
                </c:pt>
                <c:pt idx="5">
                  <c:v>7</c:v>
                </c:pt>
                <c:pt idx="6">
                  <c:v>6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Arkusz1!$F$16</c:f>
              <c:strCache>
                <c:ptCount val="1"/>
                <c:pt idx="0">
                  <c:v> przedm. dodatkowy poz. podstawowy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747258241147824E-3"/>
                  <c:y val="-1.311898902384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b" anchorCtr="1"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Arkusz1!$A$4:$A$11</c:f>
              <c:strCache>
                <c:ptCount val="8"/>
                <c:pt idx="0">
                  <c:v>(LO) ZSZ w BD</c:v>
                </c:pt>
                <c:pt idx="1">
                  <c:v>(LO) PZS w BD</c:v>
                </c:pt>
                <c:pt idx="2">
                  <c:v>(LO) ZSSpo. w W</c:v>
                </c:pt>
                <c:pt idx="3">
                  <c:v>(LO) ZSO w W</c:v>
                </c:pt>
                <c:pt idx="5">
                  <c:v> (T) ZSZ w BD</c:v>
                </c:pt>
                <c:pt idx="6">
                  <c:v>(T) ZS im. T.K. w W</c:v>
                </c:pt>
                <c:pt idx="7">
                  <c:v>(T) ZSZ w W</c:v>
                </c:pt>
              </c:strCache>
            </c:strRef>
          </c:cat>
          <c:val>
            <c:numRef>
              <c:f>Arkusz1!$P$18:$P$25</c:f>
              <c:numCache>
                <c:formatCode>General</c:formatCode>
                <c:ptCount val="8"/>
                <c:pt idx="0">
                  <c:v>19</c:v>
                </c:pt>
                <c:pt idx="1">
                  <c:v>23</c:v>
                </c:pt>
                <c:pt idx="2">
                  <c:v>5</c:v>
                </c:pt>
                <c:pt idx="3">
                  <c:v>86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</c:ser>
        <c:ser>
          <c:idx val="2"/>
          <c:order val="2"/>
          <c:tx>
            <c:strRef>
              <c:f>Arkusz1!$D$3</c:f>
              <c:strCache>
                <c:ptCount val="1"/>
                <c:pt idx="0">
                  <c:v>liczba maturzystów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96709889377382E-2"/>
                  <c:y val="2.6237978047696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3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Arkusz1!$A$4:$A$11</c:f>
              <c:strCache>
                <c:ptCount val="8"/>
                <c:pt idx="0">
                  <c:v>(LO) ZSZ w BD</c:v>
                </c:pt>
                <c:pt idx="1">
                  <c:v>(LO) PZS w BD</c:v>
                </c:pt>
                <c:pt idx="2">
                  <c:v>(LO) ZSSpo. w W</c:v>
                </c:pt>
                <c:pt idx="3">
                  <c:v>(LO) ZSO w W</c:v>
                </c:pt>
                <c:pt idx="5">
                  <c:v> (T) ZSZ w BD</c:v>
                </c:pt>
                <c:pt idx="6">
                  <c:v>(T) ZS im. T.K. w W</c:v>
                </c:pt>
                <c:pt idx="7">
                  <c:v>(T) ZSZ w W</c:v>
                </c:pt>
              </c:strCache>
            </c:strRef>
          </c:cat>
          <c:val>
            <c:numRef>
              <c:f>Arkusz1!$D$4:$D$11</c:f>
              <c:numCache>
                <c:formatCode>General</c:formatCode>
                <c:ptCount val="8"/>
                <c:pt idx="0">
                  <c:v>23</c:v>
                </c:pt>
                <c:pt idx="1">
                  <c:v>25</c:v>
                </c:pt>
                <c:pt idx="2">
                  <c:v>23</c:v>
                </c:pt>
                <c:pt idx="3">
                  <c:v>135</c:v>
                </c:pt>
                <c:pt idx="5">
                  <c:v>22</c:v>
                </c:pt>
                <c:pt idx="6">
                  <c:v>46</c:v>
                </c:pt>
                <c:pt idx="7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421248"/>
        <c:axId val="186422784"/>
        <c:axId val="0"/>
      </c:bar3DChart>
      <c:catAx>
        <c:axId val="18642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86422784"/>
        <c:crosses val="autoZero"/>
        <c:auto val="1"/>
        <c:lblAlgn val="ctr"/>
        <c:lblOffset val="100"/>
        <c:noMultiLvlLbl val="0"/>
      </c:catAx>
      <c:valAx>
        <c:axId val="186422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6421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446196454362252E-3"/>
          <c:y val="0.8325794837475804"/>
          <c:w val="0.98980966400558701"/>
          <c:h val="0.15167761757011619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9"/>
            <c:bubble3D val="0"/>
            <c:spPr>
              <a:solidFill>
                <a:srgbClr val="FFFF00"/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Arkusz1!$F$3:$O$3</c:f>
              <c:strCache>
                <c:ptCount val="10"/>
                <c:pt idx="0">
                  <c:v>j.polski</c:v>
                </c:pt>
                <c:pt idx="1">
                  <c:v>j. obcy</c:v>
                </c:pt>
                <c:pt idx="2">
                  <c:v>matematyka</c:v>
                </c:pt>
                <c:pt idx="3">
                  <c:v>biologia</c:v>
                </c:pt>
                <c:pt idx="4">
                  <c:v>chemia</c:v>
                </c:pt>
                <c:pt idx="5">
                  <c:v>fizyka</c:v>
                </c:pt>
                <c:pt idx="6">
                  <c:v>geografia</c:v>
                </c:pt>
                <c:pt idx="7">
                  <c:v>historia</c:v>
                </c:pt>
                <c:pt idx="8">
                  <c:v>wos</c:v>
                </c:pt>
                <c:pt idx="9">
                  <c:v>informatyka</c:v>
                </c:pt>
              </c:strCache>
            </c:strRef>
          </c:cat>
          <c:val>
            <c:numRef>
              <c:f>Arkusz1!$F$12:$O$12</c:f>
              <c:numCache>
                <c:formatCode>General</c:formatCode>
                <c:ptCount val="10"/>
                <c:pt idx="0">
                  <c:v>45</c:v>
                </c:pt>
                <c:pt idx="1">
                  <c:v>40</c:v>
                </c:pt>
                <c:pt idx="2">
                  <c:v>51</c:v>
                </c:pt>
                <c:pt idx="3">
                  <c:v>37</c:v>
                </c:pt>
                <c:pt idx="4">
                  <c:v>16</c:v>
                </c:pt>
                <c:pt idx="5">
                  <c:v>33</c:v>
                </c:pt>
                <c:pt idx="6">
                  <c:v>34</c:v>
                </c:pt>
                <c:pt idx="7">
                  <c:v>8</c:v>
                </c:pt>
                <c:pt idx="8">
                  <c:v>23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000" baseline="0"/>
            </a:pPr>
            <a:r>
              <a:rPr lang="pl-PL" sz="1800" baseline="0" dirty="0" smtClean="0"/>
              <a:t>Liczba uczniów uczęszczających do poszczególnych szkół </a:t>
            </a:r>
          </a:p>
          <a:p>
            <a:pPr algn="ctr">
              <a:defRPr sz="2000" baseline="0"/>
            </a:pPr>
            <a:r>
              <a:rPr lang="pl-PL" sz="1000" baseline="0" dirty="0" smtClean="0"/>
              <a:t>(dane SIO na dzień 30.09. r.)</a:t>
            </a:r>
            <a:endParaRPr lang="pl-PL" sz="1800" baseline="0" dirty="0"/>
          </a:p>
        </c:rich>
      </c:tx>
      <c:layout>
        <c:manualLayout>
          <c:xMode val="edge"/>
          <c:yMode val="edge"/>
          <c:x val="0.11123916914430497"/>
          <c:y val="3.750000000000000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2009/10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8"/>
                <c:pt idx="0">
                  <c:v>PZS w BD</c:v>
                </c:pt>
                <c:pt idx="1">
                  <c:v>ZSZ w BD</c:v>
                </c:pt>
                <c:pt idx="2">
                  <c:v>ZSZ w W</c:v>
                </c:pt>
                <c:pt idx="3">
                  <c:v>ZS im. T. K. w W</c:v>
                </c:pt>
                <c:pt idx="4">
                  <c:v>ZSO w W</c:v>
                </c:pt>
                <c:pt idx="5">
                  <c:v>ZPR w BD</c:v>
                </c:pt>
                <c:pt idx="6">
                  <c:v>ZSS Nr 4 w W</c:v>
                </c:pt>
                <c:pt idx="7">
                  <c:v>ZSS w L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222</c:v>
                </c:pt>
                <c:pt idx="1">
                  <c:v>320</c:v>
                </c:pt>
                <c:pt idx="2">
                  <c:v>508</c:v>
                </c:pt>
                <c:pt idx="3">
                  <c:v>667</c:v>
                </c:pt>
                <c:pt idx="4">
                  <c:v>410</c:v>
                </c:pt>
                <c:pt idx="5">
                  <c:v>96</c:v>
                </c:pt>
                <c:pt idx="6">
                  <c:v>117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8"/>
                <c:pt idx="0">
                  <c:v>PZS w BD</c:v>
                </c:pt>
                <c:pt idx="1">
                  <c:v>ZSZ w BD</c:v>
                </c:pt>
                <c:pt idx="2">
                  <c:v>ZSZ w W</c:v>
                </c:pt>
                <c:pt idx="3">
                  <c:v>ZS im. T. K. w W</c:v>
                </c:pt>
                <c:pt idx="4">
                  <c:v>ZSO w W</c:v>
                </c:pt>
                <c:pt idx="5">
                  <c:v>ZPR w BD</c:v>
                </c:pt>
                <c:pt idx="6">
                  <c:v>ZSS Nr 4 w W</c:v>
                </c:pt>
                <c:pt idx="7">
                  <c:v>ZSS w L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  <c:pt idx="0">
                  <c:v>253</c:v>
                </c:pt>
                <c:pt idx="1">
                  <c:v>286</c:v>
                </c:pt>
                <c:pt idx="2">
                  <c:v>430</c:v>
                </c:pt>
                <c:pt idx="3">
                  <c:v>621</c:v>
                </c:pt>
                <c:pt idx="4">
                  <c:v>371</c:v>
                </c:pt>
                <c:pt idx="5">
                  <c:v>96</c:v>
                </c:pt>
                <c:pt idx="6">
                  <c:v>102</c:v>
                </c:pt>
                <c:pt idx="7">
                  <c:v>60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8"/>
                <c:pt idx="0">
                  <c:v>PZS w BD</c:v>
                </c:pt>
                <c:pt idx="1">
                  <c:v>ZSZ w BD</c:v>
                </c:pt>
                <c:pt idx="2">
                  <c:v>ZSZ w W</c:v>
                </c:pt>
                <c:pt idx="3">
                  <c:v>ZS im. T. K. w W</c:v>
                </c:pt>
                <c:pt idx="4">
                  <c:v>ZSO w W</c:v>
                </c:pt>
                <c:pt idx="5">
                  <c:v>ZPR w BD</c:v>
                </c:pt>
                <c:pt idx="6">
                  <c:v>ZSS Nr 4 w W</c:v>
                </c:pt>
                <c:pt idx="7">
                  <c:v>ZSS w L</c:v>
                </c:pt>
              </c:strCache>
            </c:strRef>
          </c:cat>
          <c:val>
            <c:numRef>
              <c:f>Arkusz1!$D$2:$D$9</c:f>
              <c:numCache>
                <c:formatCode>General</c:formatCode>
                <c:ptCount val="8"/>
                <c:pt idx="0">
                  <c:v>223</c:v>
                </c:pt>
                <c:pt idx="1">
                  <c:v>322</c:v>
                </c:pt>
                <c:pt idx="2">
                  <c:v>411</c:v>
                </c:pt>
                <c:pt idx="3">
                  <c:v>671</c:v>
                </c:pt>
                <c:pt idx="4">
                  <c:v>356</c:v>
                </c:pt>
                <c:pt idx="5">
                  <c:v>112</c:v>
                </c:pt>
                <c:pt idx="6">
                  <c:v>103</c:v>
                </c:pt>
                <c:pt idx="7">
                  <c:v>63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641897865690025E-3"/>
                  <c:y val="-4.4713341710076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641897865690025E-3"/>
                  <c:y val="1.9872596315589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56759146275955E-2"/>
                  <c:y val="1.4904447236692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749328505982996E-2"/>
                  <c:y val="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338854039560507E-2"/>
                  <c:y val="4.9681490788973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46284679853499E-3"/>
                  <c:y val="-4.22292671706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8"/>
                <c:pt idx="0">
                  <c:v>PZS w BD</c:v>
                </c:pt>
                <c:pt idx="1">
                  <c:v>ZSZ w BD</c:v>
                </c:pt>
                <c:pt idx="2">
                  <c:v>ZSZ w W</c:v>
                </c:pt>
                <c:pt idx="3">
                  <c:v>ZS im. T. K. w W</c:v>
                </c:pt>
                <c:pt idx="4">
                  <c:v>ZSO w W</c:v>
                </c:pt>
                <c:pt idx="5">
                  <c:v>ZPR w BD</c:v>
                </c:pt>
                <c:pt idx="6">
                  <c:v>ZSS Nr 4 w W</c:v>
                </c:pt>
                <c:pt idx="7">
                  <c:v>ZSS w L</c:v>
                </c:pt>
              </c:strCache>
            </c:strRef>
          </c:cat>
          <c:val>
            <c:numRef>
              <c:f>Arkusz1!$E$2:$E$9</c:f>
              <c:numCache>
                <c:formatCode>General</c:formatCode>
                <c:ptCount val="8"/>
                <c:pt idx="0">
                  <c:v>229</c:v>
                </c:pt>
                <c:pt idx="1">
                  <c:v>298</c:v>
                </c:pt>
                <c:pt idx="2">
                  <c:v>394</c:v>
                </c:pt>
                <c:pt idx="3">
                  <c:v>649</c:v>
                </c:pt>
                <c:pt idx="4">
                  <c:v>319</c:v>
                </c:pt>
                <c:pt idx="5">
                  <c:v>172</c:v>
                </c:pt>
                <c:pt idx="6">
                  <c:v>82</c:v>
                </c:pt>
                <c:pt idx="7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763520"/>
        <c:axId val="166921728"/>
      </c:barChart>
      <c:catAx>
        <c:axId val="166763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66921728"/>
        <c:crosses val="autoZero"/>
        <c:auto val="1"/>
        <c:lblAlgn val="ctr"/>
        <c:lblOffset val="100"/>
        <c:noMultiLvlLbl val="0"/>
      </c:catAx>
      <c:valAx>
        <c:axId val="166921728"/>
        <c:scaling>
          <c:orientation val="minMax"/>
          <c:max val="7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166763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Arkusz1!$F$30</c:f>
              <c:strCache>
                <c:ptCount val="1"/>
                <c:pt idx="0">
                  <c:v>j.polski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Arkusz1!$F$31:$F$37</c:f>
              <c:numCache>
                <c:formatCode>General</c:formatCode>
                <c:ptCount val="7"/>
                <c:pt idx="0">
                  <c:v>2</c:v>
                </c:pt>
                <c:pt idx="1">
                  <c:v>11</c:v>
                </c:pt>
                <c:pt idx="2">
                  <c:v>3</c:v>
                </c:pt>
                <c:pt idx="3">
                  <c:v>28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Arkusz1!$G$30</c:f>
              <c:strCache>
                <c:ptCount val="1"/>
                <c:pt idx="0">
                  <c:v>j. obcy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Arkusz1!$G$31:$G$37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10</c:v>
                </c:pt>
                <c:pt idx="3">
                  <c:v>26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Arkusz1!$M$30</c:f>
              <c:strCache>
                <c:ptCount val="1"/>
                <c:pt idx="0">
                  <c:v>historia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Arkusz1!$M$31:$M$37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17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Arkusz1!$N$30</c:f>
              <c:strCache>
                <c:ptCount val="1"/>
                <c:pt idx="0">
                  <c:v>wos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Arkusz1!$N$31:$N$37</c:f>
              <c:numCache>
                <c:formatCode>General</c:formatCode>
                <c:ptCount val="7"/>
                <c:pt idx="0">
                  <c:v>2</c:v>
                </c:pt>
                <c:pt idx="1">
                  <c:v>16</c:v>
                </c:pt>
                <c:pt idx="2">
                  <c:v>5</c:v>
                </c:pt>
                <c:pt idx="3">
                  <c:v>37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Arkusz1!$D$30</c:f>
              <c:strCache>
                <c:ptCount val="1"/>
                <c:pt idx="0">
                  <c:v>przystąpiło do matury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Arkusz1!$D$31:$D$37</c:f>
              <c:numCache>
                <c:formatCode>General</c:formatCode>
                <c:ptCount val="7"/>
                <c:pt idx="0">
                  <c:v>23</c:v>
                </c:pt>
                <c:pt idx="1">
                  <c:v>25</c:v>
                </c:pt>
                <c:pt idx="2">
                  <c:v>23</c:v>
                </c:pt>
                <c:pt idx="3">
                  <c:v>135</c:v>
                </c:pt>
                <c:pt idx="4">
                  <c:v>22</c:v>
                </c:pt>
                <c:pt idx="5">
                  <c:v>46</c:v>
                </c:pt>
                <c:pt idx="6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762752"/>
        <c:axId val="186764288"/>
        <c:axId val="0"/>
      </c:bar3DChart>
      <c:catAx>
        <c:axId val="1867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6764288"/>
        <c:crosses val="autoZero"/>
        <c:auto val="1"/>
        <c:lblAlgn val="ctr"/>
        <c:lblOffset val="100"/>
        <c:noMultiLvlLbl val="0"/>
      </c:catAx>
      <c:valAx>
        <c:axId val="186764288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6762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Arkusz1!$H$30</c:f>
              <c:strCache>
                <c:ptCount val="1"/>
                <c:pt idx="0">
                  <c:v>matem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Arkusz1!$H$31:$H$37</c:f>
              <c:numCache>
                <c:formatCode>General</c:formatCode>
                <c:ptCount val="7"/>
                <c:pt idx="0">
                  <c:v>9</c:v>
                </c:pt>
                <c:pt idx="1">
                  <c:v>2</c:v>
                </c:pt>
                <c:pt idx="2">
                  <c:v>6</c:v>
                </c:pt>
                <c:pt idx="3">
                  <c:v>29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Arkusz1!$I$30</c:f>
              <c:strCache>
                <c:ptCount val="1"/>
                <c:pt idx="0">
                  <c:v>biologia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Arkusz1!$I$31:$I$37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32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Arkusz1!$J$30</c:f>
              <c:strCache>
                <c:ptCount val="1"/>
                <c:pt idx="0">
                  <c:v>chemia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Arkusz1!$J$31:$J$37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Arkusz1!$K$30</c:f>
              <c:strCache>
                <c:ptCount val="1"/>
                <c:pt idx="0">
                  <c:v>fizyka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Arkusz1!$K$31:$K$37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9</c:v>
                </c:pt>
                <c:pt idx="3">
                  <c:v>33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Arkusz1!$L$30</c:f>
              <c:strCache>
                <c:ptCount val="1"/>
                <c:pt idx="0">
                  <c:v>geografia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Arkusz1!$L$31:$L$37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51</c:v>
                </c:pt>
                <c:pt idx="4">
                  <c:v>1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Arkusz1!$O$30</c:f>
              <c:strCache>
                <c:ptCount val="1"/>
                <c:pt idx="0">
                  <c:v>informatyka</c:v>
                </c:pt>
              </c:strCache>
            </c:strRef>
          </c:tx>
          <c:invertIfNegative val="0"/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Arkusz1!$O$31:$O$37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Arkusz1!$D$30</c:f>
              <c:strCache>
                <c:ptCount val="1"/>
                <c:pt idx="0">
                  <c:v>przystąpiło do matury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Arkusz1!$A$31:$A$37</c:f>
              <c:strCache>
                <c:ptCount val="7"/>
                <c:pt idx="0">
                  <c:v>ZSZ w BD</c:v>
                </c:pt>
                <c:pt idx="1">
                  <c:v>PZS w BD</c:v>
                </c:pt>
                <c:pt idx="2">
                  <c:v>ZSSpo. w W</c:v>
                </c:pt>
                <c:pt idx="3">
                  <c:v>ZSO w W</c:v>
                </c:pt>
                <c:pt idx="4">
                  <c:v>ZSZ w BD</c:v>
                </c:pt>
                <c:pt idx="5">
                  <c:v>ZS im. T.K. w W</c:v>
                </c:pt>
                <c:pt idx="6">
                  <c:v>ZSZ w W</c:v>
                </c:pt>
              </c:strCache>
            </c:strRef>
          </c:cat>
          <c:val>
            <c:numRef>
              <c:f>Arkusz1!$D$31:$D$37</c:f>
              <c:numCache>
                <c:formatCode>General</c:formatCode>
                <c:ptCount val="7"/>
                <c:pt idx="0">
                  <c:v>23</c:v>
                </c:pt>
                <c:pt idx="1">
                  <c:v>25</c:v>
                </c:pt>
                <c:pt idx="2">
                  <c:v>23</c:v>
                </c:pt>
                <c:pt idx="3">
                  <c:v>135</c:v>
                </c:pt>
                <c:pt idx="4">
                  <c:v>22</c:v>
                </c:pt>
                <c:pt idx="5">
                  <c:v>46</c:v>
                </c:pt>
                <c:pt idx="6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784000"/>
        <c:axId val="186806272"/>
        <c:axId val="0"/>
      </c:bar3DChart>
      <c:catAx>
        <c:axId val="18678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86806272"/>
        <c:crosses val="autoZero"/>
        <c:auto val="1"/>
        <c:lblAlgn val="ctr"/>
        <c:lblOffset val="100"/>
        <c:noMultiLvlLbl val="0"/>
      </c:catAx>
      <c:valAx>
        <c:axId val="18680627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6784000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Arkusz1!$I$9</c:f>
              <c:strCache>
                <c:ptCount val="1"/>
                <c:pt idx="0">
                  <c:v>% abs. przystępujacych do egz.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multiLvlStrRef>
              <c:f>Arkusz1!$A$10:$B$19</c:f>
              <c:multiLvlStrCache>
                <c:ptCount val="10"/>
                <c:lvl>
                  <c:pt idx="0">
                    <c:v>t. mech.</c:v>
                  </c:pt>
                  <c:pt idx="1">
                    <c:v>t. inf.</c:v>
                  </c:pt>
                  <c:pt idx="2">
                    <c:v>t. arch. k.</c:v>
                  </c:pt>
                  <c:pt idx="3">
                    <c:v>t. agrob.</c:v>
                  </c:pt>
                  <c:pt idx="4">
                    <c:v>t. ekon.</c:v>
                  </c:pt>
                  <c:pt idx="5">
                    <c:v>t. hand.</c:v>
                  </c:pt>
                  <c:pt idx="6">
                    <c:v>t. log.</c:v>
                  </c:pt>
                  <c:pt idx="7">
                    <c:v>t. inf.</c:v>
                  </c:pt>
                  <c:pt idx="8">
                    <c:v>t. hotel.</c:v>
                  </c:pt>
                  <c:pt idx="9">
                    <c:v>t. org. usł. gast.</c:v>
                  </c:pt>
                </c:lvl>
                <c:lvl>
                  <c:pt idx="0">
                    <c:v>ZS im. T. K</c:v>
                  </c:pt>
                  <c:pt idx="7">
                    <c:v>ZSZ w BD</c:v>
                  </c:pt>
                  <c:pt idx="8">
                    <c:v>ZSZ w W</c:v>
                  </c:pt>
                </c:lvl>
              </c:multiLvlStrCache>
            </c:multiLvlStrRef>
          </c:cat>
          <c:val>
            <c:numRef>
              <c:f>Arkusz1!$I$10:$I$19</c:f>
              <c:numCache>
                <c:formatCode>0</c:formatCode>
                <c:ptCount val="10"/>
                <c:pt idx="0">
                  <c:v>33.333333333333329</c:v>
                </c:pt>
                <c:pt idx="1">
                  <c:v>85.185185185185162</c:v>
                </c:pt>
                <c:pt idx="2">
                  <c:v>60.869565217391305</c:v>
                </c:pt>
                <c:pt idx="3">
                  <c:v>66.666666666666657</c:v>
                </c:pt>
                <c:pt idx="4">
                  <c:v>78.571428571428541</c:v>
                </c:pt>
                <c:pt idx="5">
                  <c:v>66.666666666666657</c:v>
                </c:pt>
                <c:pt idx="6">
                  <c:v>81.818181818181756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multiLvlStrRef>
              <c:f>Arkusz1!$A$10:$B$19</c:f>
              <c:multiLvlStrCache>
                <c:ptCount val="10"/>
                <c:lvl>
                  <c:pt idx="0">
                    <c:v>t. mech.</c:v>
                  </c:pt>
                  <c:pt idx="1">
                    <c:v>t. inf.</c:v>
                  </c:pt>
                  <c:pt idx="2">
                    <c:v>t. arch. k.</c:v>
                  </c:pt>
                  <c:pt idx="3">
                    <c:v>t. agrob.</c:v>
                  </c:pt>
                  <c:pt idx="4">
                    <c:v>t. ekon.</c:v>
                  </c:pt>
                  <c:pt idx="5">
                    <c:v>t. hand.</c:v>
                  </c:pt>
                  <c:pt idx="6">
                    <c:v>t. log.</c:v>
                  </c:pt>
                  <c:pt idx="7">
                    <c:v>t. inf.</c:v>
                  </c:pt>
                  <c:pt idx="8">
                    <c:v>t. hotel.</c:v>
                  </c:pt>
                  <c:pt idx="9">
                    <c:v>t. org. usł. gast.</c:v>
                  </c:pt>
                </c:lvl>
                <c:lvl>
                  <c:pt idx="0">
                    <c:v>ZS im. T. K</c:v>
                  </c:pt>
                  <c:pt idx="7">
                    <c:v>ZSZ w BD</c:v>
                  </c:pt>
                  <c:pt idx="8">
                    <c:v>ZSZ w W</c:v>
                  </c:pt>
                </c:lvl>
              </c:multiLvlStrCache>
            </c:multiLvlStrRef>
          </c:cat>
          <c:val>
            <c:numRef>
              <c:f>Arkusz1!$C$2:$C$5</c:f>
            </c:numRef>
          </c:val>
        </c:ser>
        <c:ser>
          <c:idx val="3"/>
          <c:order val="2"/>
          <c:tx>
            <c:strRef>
              <c:f>Arkusz1!$J$9</c:f>
              <c:strCache>
                <c:ptCount val="1"/>
                <c:pt idx="0">
                  <c:v>zdawalność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multiLvlStrRef>
              <c:f>Arkusz1!$A$10:$B$19</c:f>
              <c:multiLvlStrCache>
                <c:ptCount val="10"/>
                <c:lvl>
                  <c:pt idx="0">
                    <c:v>t. mech.</c:v>
                  </c:pt>
                  <c:pt idx="1">
                    <c:v>t. inf.</c:v>
                  </c:pt>
                  <c:pt idx="2">
                    <c:v>t. arch. k.</c:v>
                  </c:pt>
                  <c:pt idx="3">
                    <c:v>t. agrob.</c:v>
                  </c:pt>
                  <c:pt idx="4">
                    <c:v>t. ekon.</c:v>
                  </c:pt>
                  <c:pt idx="5">
                    <c:v>t. hand.</c:v>
                  </c:pt>
                  <c:pt idx="6">
                    <c:v>t. log.</c:v>
                  </c:pt>
                  <c:pt idx="7">
                    <c:v>t. inf.</c:v>
                  </c:pt>
                  <c:pt idx="8">
                    <c:v>t. hotel.</c:v>
                  </c:pt>
                  <c:pt idx="9">
                    <c:v>t. org. usł. gast.</c:v>
                  </c:pt>
                </c:lvl>
                <c:lvl>
                  <c:pt idx="0">
                    <c:v>ZS im. T. K</c:v>
                  </c:pt>
                  <c:pt idx="7">
                    <c:v>ZSZ w BD</c:v>
                  </c:pt>
                  <c:pt idx="8">
                    <c:v>ZSZ w W</c:v>
                  </c:pt>
                </c:lvl>
              </c:multiLvlStrCache>
            </c:multiLvlStrRef>
          </c:cat>
          <c:val>
            <c:numRef>
              <c:f>Arkusz1!$J$10:$J$19</c:f>
              <c:numCache>
                <c:formatCode>0</c:formatCode>
                <c:ptCount val="10"/>
                <c:pt idx="0" formatCode="General">
                  <c:v>0</c:v>
                </c:pt>
                <c:pt idx="1">
                  <c:v>73.913043478260889</c:v>
                </c:pt>
                <c:pt idx="2">
                  <c:v>35.714285714285715</c:v>
                </c:pt>
                <c:pt idx="3">
                  <c:v>66.666666666666657</c:v>
                </c:pt>
                <c:pt idx="4">
                  <c:v>81.818181818181756</c:v>
                </c:pt>
                <c:pt idx="5" formatCode="General">
                  <c:v>0</c:v>
                </c:pt>
                <c:pt idx="6">
                  <c:v>44.444444444444414</c:v>
                </c:pt>
                <c:pt idx="7">
                  <c:v>86.363636363636331</c:v>
                </c:pt>
                <c:pt idx="8" formatCode="General">
                  <c:v>75</c:v>
                </c:pt>
                <c:pt idx="9" formatCode="General">
                  <c:v>100</c:v>
                </c:pt>
              </c:numCache>
            </c:numRef>
          </c:val>
        </c:ser>
        <c:ser>
          <c:idx val="4"/>
          <c:order val="3"/>
          <c:tx>
            <c:strRef>
              <c:f>Arkusz1!$K$9</c:f>
              <c:strCache>
                <c:ptCount val="1"/>
                <c:pt idx="0">
                  <c:v>efektywność nauki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Arkusz1!$A$10:$B$19</c:f>
              <c:multiLvlStrCache>
                <c:ptCount val="10"/>
                <c:lvl>
                  <c:pt idx="0">
                    <c:v>t. mech.</c:v>
                  </c:pt>
                  <c:pt idx="1">
                    <c:v>t. inf.</c:v>
                  </c:pt>
                  <c:pt idx="2">
                    <c:v>t. arch. k.</c:v>
                  </c:pt>
                  <c:pt idx="3">
                    <c:v>t. agrob.</c:v>
                  </c:pt>
                  <c:pt idx="4">
                    <c:v>t. ekon.</c:v>
                  </c:pt>
                  <c:pt idx="5">
                    <c:v>t. hand.</c:v>
                  </c:pt>
                  <c:pt idx="6">
                    <c:v>t. log.</c:v>
                  </c:pt>
                  <c:pt idx="7">
                    <c:v>t. inf.</c:v>
                  </c:pt>
                  <c:pt idx="8">
                    <c:v>t. hotel.</c:v>
                  </c:pt>
                  <c:pt idx="9">
                    <c:v>t. org. usł. gast.</c:v>
                  </c:pt>
                </c:lvl>
                <c:lvl>
                  <c:pt idx="0">
                    <c:v>ZS im. T. K</c:v>
                  </c:pt>
                  <c:pt idx="7">
                    <c:v>ZSZ w BD</c:v>
                  </c:pt>
                  <c:pt idx="8">
                    <c:v>ZSZ w W</c:v>
                  </c:pt>
                </c:lvl>
              </c:multiLvlStrCache>
            </c:multiLvlStrRef>
          </c:cat>
          <c:val>
            <c:numRef>
              <c:f>Arkusz1!$K$10:$K$19</c:f>
              <c:numCache>
                <c:formatCode>0</c:formatCode>
                <c:ptCount val="10"/>
                <c:pt idx="0" formatCode="General">
                  <c:v>0</c:v>
                </c:pt>
                <c:pt idx="1">
                  <c:v>62.962962962962962</c:v>
                </c:pt>
                <c:pt idx="2">
                  <c:v>21.739130434782609</c:v>
                </c:pt>
                <c:pt idx="3">
                  <c:v>44.444444444444414</c:v>
                </c:pt>
                <c:pt idx="4">
                  <c:v>64.285714285714292</c:v>
                </c:pt>
                <c:pt idx="5" formatCode="General">
                  <c:v>0</c:v>
                </c:pt>
                <c:pt idx="6">
                  <c:v>36.363636363636338</c:v>
                </c:pt>
                <c:pt idx="7">
                  <c:v>86.363636363636331</c:v>
                </c:pt>
                <c:pt idx="8" formatCode="General">
                  <c:v>75</c:v>
                </c:pt>
                <c:pt idx="9" formatCode="General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19328"/>
        <c:axId val="187221120"/>
      </c:barChart>
      <c:catAx>
        <c:axId val="187219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87221120"/>
        <c:crosses val="autoZero"/>
        <c:auto val="1"/>
        <c:lblAlgn val="ctr"/>
        <c:lblOffset val="100"/>
        <c:noMultiLvlLbl val="0"/>
      </c:catAx>
      <c:valAx>
        <c:axId val="187221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 dirty="0" smtClean="0"/>
                  <a:t>%</a:t>
                </a:r>
                <a:endParaRPr lang="pl-PL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872193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2000" baseline="0"/>
            </a:pPr>
            <a:r>
              <a:rPr lang="pl-PL" sz="2000" baseline="0" dirty="0"/>
              <a:t>Do szkół prowadzonych </a:t>
            </a:r>
            <a:r>
              <a:rPr lang="pl-PL" sz="2000" baseline="0" dirty="0" smtClean="0"/>
              <a:t> i dotowanych przez </a:t>
            </a:r>
            <a:r>
              <a:rPr lang="pl-PL" sz="2000" baseline="0" dirty="0"/>
              <a:t>Powiat Wołowski uczęszczało w roku szkolnym 2011/12  ogółem </a:t>
            </a:r>
            <a:r>
              <a:rPr lang="pl-PL" sz="2000" baseline="0" dirty="0" smtClean="0"/>
              <a:t>2 337 uczniów</a:t>
            </a:r>
            <a:r>
              <a:rPr lang="pl-PL" sz="2000" baseline="0" dirty="0"/>
              <a:t>, w tym w szkołach:                                                          </a:t>
            </a:r>
            <a:r>
              <a:rPr lang="pl-PL" sz="1000" baseline="0" dirty="0"/>
              <a:t>(dane SIO na dzień 30.09. r.)</a:t>
            </a:r>
          </a:p>
        </c:rich>
      </c:tx>
      <c:layout>
        <c:manualLayout>
          <c:xMode val="edge"/>
          <c:yMode val="edge"/>
          <c:x val="0.11123916914430494"/>
          <c:y val="3.7500000000000006E-2"/>
        </c:manualLayout>
      </c:layout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28110975531214"/>
          <c:y val="0.28989149875365988"/>
          <c:w val="0.73564678621142965"/>
          <c:h val="0.710108501246340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2011/12</c:v>
                </c:pt>
              </c:strCache>
            </c:strRef>
          </c:tx>
          <c:explosion val="54"/>
          <c:dPt>
            <c:idx val="0"/>
            <c:bubble3D val="0"/>
            <c:explosion val="0"/>
          </c:dPt>
          <c:dPt>
            <c:idx val="1"/>
            <c:bubble3D val="0"/>
            <c:explosion val="39"/>
          </c:dPt>
          <c:dPt>
            <c:idx val="2"/>
            <c:bubble3D val="0"/>
            <c:explosion val="56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Arkusz1!$A$2:$A$4</c:f>
              <c:strCache>
                <c:ptCount val="3"/>
                <c:pt idx="0">
                  <c:v>dla młodzieży</c:v>
                </c:pt>
                <c:pt idx="1">
                  <c:v>dla dorosłych</c:v>
                </c:pt>
                <c:pt idx="2">
                  <c:v>szk. Specjalne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0.7200000000000002</c:v>
                </c:pt>
                <c:pt idx="1">
                  <c:v>0.15000000000000005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Struktura kadry pedagogicznej w szkołach i placówkach, dla których organem </a:t>
            </a:r>
            <a:r>
              <a:rPr lang="pl-PL" dirty="0" smtClean="0"/>
              <a:t>prowadzącym</a:t>
            </a:r>
            <a:r>
              <a:rPr lang="pl-PL" baseline="0" dirty="0" smtClean="0"/>
              <a:t> jest Powiat Wołowski</a:t>
            </a:r>
            <a:endParaRPr lang="pl-PL" dirty="0"/>
          </a:p>
        </c:rich>
      </c:tx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29660047269209E-2"/>
          <c:y val="0.17760758063918825"/>
          <c:w val="0.84183666202330865"/>
          <c:h val="0.6931485889032272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2012/13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stażyści</c:v>
                </c:pt>
                <c:pt idx="1">
                  <c:v>kontraktowi</c:v>
                </c:pt>
                <c:pt idx="2">
                  <c:v>mianowani</c:v>
                </c:pt>
                <c:pt idx="3">
                  <c:v>dyplomowani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2.0000000000000011E-2</c:v>
                </c:pt>
                <c:pt idx="1">
                  <c:v>0.33000000000000046</c:v>
                </c:pt>
                <c:pt idx="2">
                  <c:v>0.35000000000000031</c:v>
                </c:pt>
                <c:pt idx="3">
                  <c:v>0.29000000000000031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400" dirty="0" smtClean="0"/>
              <a:t>Liczba etatów pracowników pedagogicznych  w szkołach/placówkach, dla których organem prowadzącym jest Powiat Wołowski,</a:t>
            </a:r>
            <a:r>
              <a:rPr lang="pl-PL" sz="1400" baseline="0" dirty="0" smtClean="0"/>
              <a:t> </a:t>
            </a:r>
            <a:r>
              <a:rPr lang="pl-PL" sz="1400" dirty="0" smtClean="0"/>
              <a:t>w podziale na stopnie awansu zawodowego  </a:t>
            </a:r>
            <a:endParaRPr lang="pl-PL" sz="1400" dirty="0"/>
          </a:p>
        </c:rich>
      </c:tx>
      <c:layout>
        <c:manualLayout>
          <c:xMode val="edge"/>
          <c:yMode val="edge"/>
          <c:x val="0.12744619068916396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2009/10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stażyści</c:v>
                </c:pt>
                <c:pt idx="1">
                  <c:v>kontraktowi</c:v>
                </c:pt>
                <c:pt idx="2">
                  <c:v>mianowani</c:v>
                </c:pt>
                <c:pt idx="3">
                  <c:v>dyplomowani</c:v>
                </c:pt>
                <c:pt idx="4">
                  <c:v>bez stopnia</c:v>
                </c:pt>
                <c:pt idx="5">
                  <c:v>ogółem</c:v>
                </c:pt>
              </c:strCache>
            </c:strRef>
          </c:cat>
          <c:val>
            <c:numRef>
              <c:f>Arkusz1!$B$2:$B$7</c:f>
              <c:numCache>
                <c:formatCode>0</c:formatCode>
                <c:ptCount val="6"/>
                <c:pt idx="0">
                  <c:v>34.39</c:v>
                </c:pt>
                <c:pt idx="1">
                  <c:v>80.83</c:v>
                </c:pt>
                <c:pt idx="2">
                  <c:v>93.490000000000023</c:v>
                </c:pt>
                <c:pt idx="3">
                  <c:v>76.910000000000025</c:v>
                </c:pt>
                <c:pt idx="4">
                  <c:v>2.0099999999999998</c:v>
                </c:pt>
                <c:pt idx="5">
                  <c:v>287.63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stażyści</c:v>
                </c:pt>
                <c:pt idx="1">
                  <c:v>kontraktowi</c:v>
                </c:pt>
                <c:pt idx="2">
                  <c:v>mianowani</c:v>
                </c:pt>
                <c:pt idx="3">
                  <c:v>dyplomowani</c:v>
                </c:pt>
                <c:pt idx="4">
                  <c:v>bez stopnia</c:v>
                </c:pt>
                <c:pt idx="5">
                  <c:v>ogółem</c:v>
                </c:pt>
              </c:strCache>
            </c:strRef>
          </c:cat>
          <c:val>
            <c:numRef>
              <c:f>Arkusz1!$C$2:$C$7</c:f>
              <c:numCache>
                <c:formatCode>0</c:formatCode>
                <c:ptCount val="6"/>
                <c:pt idx="0" formatCode="General">
                  <c:v>20</c:v>
                </c:pt>
                <c:pt idx="1">
                  <c:v>89.490000000000023</c:v>
                </c:pt>
                <c:pt idx="2">
                  <c:v>90.72</c:v>
                </c:pt>
                <c:pt idx="3">
                  <c:v>82.06</c:v>
                </c:pt>
                <c:pt idx="4">
                  <c:v>0.78</c:v>
                </c:pt>
                <c:pt idx="5">
                  <c:v>283.05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4298487252604E-3"/>
                  <c:y val="-1.1940624830859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0445790923515609E-3"/>
                  <c:y val="-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446977876152447E-3"/>
                  <c:y val="-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059438789802085E-2"/>
                  <c:y val="-2.0531372582533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3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Arkusz1!$A$2:$A$7</c:f>
              <c:strCache>
                <c:ptCount val="6"/>
                <c:pt idx="0">
                  <c:v>stażyści</c:v>
                </c:pt>
                <c:pt idx="1">
                  <c:v>kontraktowi</c:v>
                </c:pt>
                <c:pt idx="2">
                  <c:v>mianowani</c:v>
                </c:pt>
                <c:pt idx="3">
                  <c:v>dyplomowani</c:v>
                </c:pt>
                <c:pt idx="4">
                  <c:v>bez stopnia</c:v>
                </c:pt>
                <c:pt idx="5">
                  <c:v>ogółem</c:v>
                </c:pt>
              </c:strCache>
            </c:strRef>
          </c:cat>
          <c:val>
            <c:numRef>
              <c:f>Arkusz1!$D$2:$D$7</c:f>
              <c:numCache>
                <c:formatCode>0</c:formatCode>
                <c:ptCount val="6"/>
                <c:pt idx="0">
                  <c:v>5.6099999999999985</c:v>
                </c:pt>
                <c:pt idx="1">
                  <c:v>97.63</c:v>
                </c:pt>
                <c:pt idx="2">
                  <c:v>91.85</c:v>
                </c:pt>
                <c:pt idx="3">
                  <c:v>85.89</c:v>
                </c:pt>
                <c:pt idx="4" formatCode="General">
                  <c:v>1</c:v>
                </c:pt>
                <c:pt idx="5">
                  <c:v>282.32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3.0148596974505209E-3"/>
                  <c:y val="-3.907427804887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Arkusz1!$A$2:$A$7</c:f>
              <c:strCache>
                <c:ptCount val="6"/>
                <c:pt idx="0">
                  <c:v>stażyści</c:v>
                </c:pt>
                <c:pt idx="1">
                  <c:v>kontraktowi</c:v>
                </c:pt>
                <c:pt idx="2">
                  <c:v>mianowani</c:v>
                </c:pt>
                <c:pt idx="3">
                  <c:v>dyplomowani</c:v>
                </c:pt>
                <c:pt idx="4">
                  <c:v>bez stopnia</c:v>
                </c:pt>
                <c:pt idx="5">
                  <c:v>ogółem</c:v>
                </c:pt>
              </c:strCache>
            </c:strRef>
          </c:cat>
          <c:val>
            <c:numRef>
              <c:f>Arkusz1!$E$2:$E$7</c:f>
              <c:numCache>
                <c:formatCode>0</c:formatCode>
                <c:ptCount val="6"/>
                <c:pt idx="0">
                  <c:v>6.6099999999999985</c:v>
                </c:pt>
                <c:pt idx="1">
                  <c:v>104.19</c:v>
                </c:pt>
                <c:pt idx="2">
                  <c:v>111.04</c:v>
                </c:pt>
                <c:pt idx="3">
                  <c:v>92.34</c:v>
                </c:pt>
                <c:pt idx="4" formatCode="General">
                  <c:v>2</c:v>
                </c:pt>
                <c:pt idx="5">
                  <c:v>316.18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313728"/>
        <c:axId val="164982144"/>
      </c:barChart>
      <c:catAx>
        <c:axId val="160313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64982144"/>
        <c:crosses val="autoZero"/>
        <c:auto val="1"/>
        <c:lblAlgn val="ctr"/>
        <c:lblOffset val="100"/>
        <c:noMultiLvlLbl val="0"/>
      </c:catAx>
      <c:valAx>
        <c:axId val="16498214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603137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Wysokość wynagrodzeń nauczycieli w roku szkolnym 2011/2012</a:t>
            </a:r>
            <a:endParaRPr lang="pl-PL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śr. min.wynagr.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n-l staż.</c:v>
                </c:pt>
                <c:pt idx="1">
                  <c:v>n-l kontr.</c:v>
                </c:pt>
                <c:pt idx="2">
                  <c:v>n-l mian.</c:v>
                </c:pt>
                <c:pt idx="3">
                  <c:v>n-l dyplom.</c:v>
                </c:pt>
              </c:strCache>
            </c:strRef>
          </c:cat>
          <c:val>
            <c:numRef>
              <c:f>Arkusz1!$B$2:$B$5</c:f>
              <c:numCache>
                <c:formatCode>0</c:formatCode>
                <c:ptCount val="4"/>
                <c:pt idx="0">
                  <c:v>2618.1</c:v>
                </c:pt>
                <c:pt idx="1">
                  <c:v>2906</c:v>
                </c:pt>
                <c:pt idx="2">
                  <c:v>3770</c:v>
                </c:pt>
                <c:pt idx="3">
                  <c:v>4817.3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rzecz. wyn. od IX do XII 2011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Arkusz1!$A$2:$A$5</c:f>
              <c:strCache>
                <c:ptCount val="4"/>
                <c:pt idx="0">
                  <c:v>n-l staż.</c:v>
                </c:pt>
                <c:pt idx="1">
                  <c:v>n-l kontr.</c:v>
                </c:pt>
                <c:pt idx="2">
                  <c:v>n-l mian.</c:v>
                </c:pt>
                <c:pt idx="3">
                  <c:v>n-l dyplom.</c:v>
                </c:pt>
              </c:strCache>
            </c:strRef>
          </c:cat>
          <c:val>
            <c:numRef>
              <c:f>Arkusz1!$C$2:$C$5</c:f>
              <c:numCache>
                <c:formatCode>0</c:formatCode>
                <c:ptCount val="4"/>
                <c:pt idx="0">
                  <c:v>2453.9</c:v>
                </c:pt>
                <c:pt idx="1">
                  <c:v>3280.55</c:v>
                </c:pt>
                <c:pt idx="2">
                  <c:v>3219.79</c:v>
                </c:pt>
                <c:pt idx="3">
                  <c:v>4750.6200000000044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rz.wyn. od I do VIII 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n-l staż.</c:v>
                </c:pt>
                <c:pt idx="1">
                  <c:v>n-l kontr.</c:v>
                </c:pt>
                <c:pt idx="2">
                  <c:v>n-l mian.</c:v>
                </c:pt>
                <c:pt idx="3">
                  <c:v>n-l dyplom.</c:v>
                </c:pt>
              </c:strCache>
            </c:strRef>
          </c:cat>
          <c:val>
            <c:numRef>
              <c:f>Arkusz1!$D$2:$D$5</c:f>
              <c:numCache>
                <c:formatCode>0</c:formatCode>
                <c:ptCount val="4"/>
                <c:pt idx="0">
                  <c:v>2645.53</c:v>
                </c:pt>
                <c:pt idx="1">
                  <c:v>3648.68</c:v>
                </c:pt>
                <c:pt idx="2">
                  <c:v>4329.2300000000005</c:v>
                </c:pt>
                <c:pt idx="3">
                  <c:v>4972.7300000000005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827520"/>
        <c:axId val="166829056"/>
      </c:barChart>
      <c:catAx>
        <c:axId val="166827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6829056"/>
        <c:crosses val="autoZero"/>
        <c:auto val="1"/>
        <c:lblAlgn val="ctr"/>
        <c:lblOffset val="100"/>
        <c:noMultiLvlLbl val="0"/>
      </c:catAx>
      <c:valAx>
        <c:axId val="166829056"/>
        <c:scaling>
          <c:orientation val="minMax"/>
        </c:scaling>
        <c:delete val="0"/>
        <c:axPos val="b"/>
        <c:majorGridlines/>
        <c:numFmt formatCode="0" sourceLinked="1"/>
        <c:majorTickMark val="none"/>
        <c:minorTickMark val="none"/>
        <c:tickLblPos val="nextTo"/>
        <c:crossAx val="166827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 doskonalenie zawodowe n-li w roku 2012</a:t>
            </a:r>
            <a:r>
              <a:rPr lang="pl-PL" baseline="0" dirty="0" smtClean="0"/>
              <a:t> przeznaczono kwotę 117 520 zł, w tym na: </a:t>
            </a:r>
            <a:endParaRPr lang="en-US" dirty="0"/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Arkusz1!$A$2:$A$3</c:f>
              <c:strCache>
                <c:ptCount val="2"/>
                <c:pt idx="0">
                  <c:v>szkolenia, seminaria oraz konferencje  szkoleniowe dla n-li - 30675 zł</c:v>
                </c:pt>
                <c:pt idx="1">
                  <c:v>dopłaty za studia podyplomowe i kursy kwalifikacyjne - 86834 zł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30675</c:v>
                </c:pt>
                <c:pt idx="1">
                  <c:v>86834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Wysokość przyznanych  przez Zarząd Powiatu dopłat do studiów podyplomowych oraz kursów kwalifikacyjnych 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Arkusz1!$A$2:$A$9</c:f>
              <c:strCache>
                <c:ptCount val="8"/>
                <c:pt idx="0">
                  <c:v>ZSS Nr 4 w W</c:v>
                </c:pt>
                <c:pt idx="1">
                  <c:v>ZSS w L</c:v>
                </c:pt>
                <c:pt idx="2">
                  <c:v>ZS im. T.K w W</c:v>
                </c:pt>
                <c:pt idx="3">
                  <c:v>ZSZ w W</c:v>
                </c:pt>
                <c:pt idx="4">
                  <c:v>ZPR w BD</c:v>
                </c:pt>
                <c:pt idx="5">
                  <c:v>PCEi PPP</c:v>
                </c:pt>
                <c:pt idx="6">
                  <c:v>PZS w BD</c:v>
                </c:pt>
                <c:pt idx="7">
                  <c:v>ZSO w W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6000</c:v>
                </c:pt>
                <c:pt idx="1">
                  <c:v>3150</c:v>
                </c:pt>
                <c:pt idx="2">
                  <c:v>1400</c:v>
                </c:pt>
                <c:pt idx="3">
                  <c:v>13222.5</c:v>
                </c:pt>
                <c:pt idx="4">
                  <c:v>5464</c:v>
                </c:pt>
                <c:pt idx="5">
                  <c:v>3050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7892864"/>
        <c:axId val="167894400"/>
        <c:axId val="0"/>
      </c:bar3DChart>
      <c:catAx>
        <c:axId val="16789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7894400"/>
        <c:crosses val="autoZero"/>
        <c:auto val="1"/>
        <c:lblAlgn val="ctr"/>
        <c:lblOffset val="100"/>
        <c:noMultiLvlLbl val="0"/>
      </c:catAx>
      <c:valAx>
        <c:axId val="167894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789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Zwiększenie planu wydatków na rok 2012 szkół i placówek  na dokształcanie nauczycieli (§ 4700)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1.449610621650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445790923515609E-3"/>
                  <c:y val="-2.4160177027514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297193949010522E-3"/>
                  <c:y val="-1.449610621650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Arkusz1!$A$2:$A$10</c:f>
              <c:strCache>
                <c:ptCount val="9"/>
                <c:pt idx="0">
                  <c:v>ZSS Nr 4 w W</c:v>
                </c:pt>
                <c:pt idx="1">
                  <c:v>ZSS w L</c:v>
                </c:pt>
                <c:pt idx="2">
                  <c:v>ZS im. T.K w W</c:v>
                </c:pt>
                <c:pt idx="3">
                  <c:v>ZSZ w W</c:v>
                </c:pt>
                <c:pt idx="4">
                  <c:v>ZSZ w BD</c:v>
                </c:pt>
                <c:pt idx="5">
                  <c:v>PZS w BD</c:v>
                </c:pt>
                <c:pt idx="6">
                  <c:v>ZSO w W</c:v>
                </c:pt>
                <c:pt idx="7">
                  <c:v>ZPR w BD</c:v>
                </c:pt>
                <c:pt idx="8">
                  <c:v>PCE i PPP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4305</c:v>
                </c:pt>
                <c:pt idx="1">
                  <c:v>1750</c:v>
                </c:pt>
                <c:pt idx="2">
                  <c:v>3700</c:v>
                </c:pt>
                <c:pt idx="3">
                  <c:v>5000</c:v>
                </c:pt>
                <c:pt idx="4">
                  <c:v>2500</c:v>
                </c:pt>
                <c:pt idx="5">
                  <c:v>2500</c:v>
                </c:pt>
                <c:pt idx="6">
                  <c:v>2000</c:v>
                </c:pt>
                <c:pt idx="7">
                  <c:v>3000</c:v>
                </c:pt>
                <c:pt idx="8">
                  <c:v>3420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655744"/>
        <c:axId val="174686208"/>
        <c:axId val="0"/>
      </c:bar3DChart>
      <c:catAx>
        <c:axId val="17465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74686208"/>
        <c:crosses val="autoZero"/>
        <c:auto val="1"/>
        <c:lblAlgn val="ctr"/>
        <c:lblOffset val="100"/>
        <c:noMultiLvlLbl val="0"/>
      </c:catAx>
      <c:valAx>
        <c:axId val="17468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7465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1E2DF-EFE9-40AA-A812-31E2785F28A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CC95C6-0C35-4306-A441-515E6501C62C}">
      <dgm:prSet phldrT="[Tekst]" custT="1"/>
      <dgm:spPr/>
      <dgm:t>
        <a:bodyPr/>
        <a:lstStyle/>
        <a:p>
          <a:r>
            <a:rPr lang="pl-PL" sz="1600" dirty="0" smtClean="0"/>
            <a:t>Jasny i zwięzły obraz wypełniania obowiązków w obszarze oświaty przez Powiat Wołowski</a:t>
          </a:r>
          <a:endParaRPr lang="pl-PL" sz="1600" dirty="0"/>
        </a:p>
      </dgm:t>
    </dgm:pt>
    <dgm:pt modelId="{2D880946-F401-4AFC-8437-DDEDD7B5A161}" type="parTrans" cxnId="{6886C3B7-4492-4414-9EA7-C79CCC7D5D90}">
      <dgm:prSet/>
      <dgm:spPr/>
      <dgm:t>
        <a:bodyPr/>
        <a:lstStyle/>
        <a:p>
          <a:endParaRPr lang="pl-PL"/>
        </a:p>
      </dgm:t>
    </dgm:pt>
    <dgm:pt modelId="{6D4033E8-0C70-453B-8D8A-A3A92E7098A1}" type="sibTrans" cxnId="{6886C3B7-4492-4414-9EA7-C79CCC7D5D90}">
      <dgm:prSet/>
      <dgm:spPr/>
      <dgm:t>
        <a:bodyPr/>
        <a:lstStyle/>
        <a:p>
          <a:endParaRPr lang="pl-PL"/>
        </a:p>
      </dgm:t>
    </dgm:pt>
    <dgm:pt modelId="{06D74163-4E7D-468E-B501-F75105623C04}">
      <dgm:prSet phldrT="[Tekst]" custT="1"/>
      <dgm:spPr/>
      <dgm:t>
        <a:bodyPr/>
        <a:lstStyle/>
        <a:p>
          <a:r>
            <a:rPr lang="pl-PL" sz="1600" dirty="0" smtClean="0"/>
            <a:t>Postęp i trudności w poprawianiu szans oświatowych dzieci i młodzieży z  terenu Powiatu Wołowskiego</a:t>
          </a:r>
          <a:endParaRPr lang="pl-PL" sz="1600" dirty="0"/>
        </a:p>
      </dgm:t>
    </dgm:pt>
    <dgm:pt modelId="{F92057DA-46EB-4153-B9AA-938B6614C1CC}" type="parTrans" cxnId="{EB4CD169-3A81-4204-8A2D-11BC8D96F30E}">
      <dgm:prSet/>
      <dgm:spPr/>
      <dgm:t>
        <a:bodyPr/>
        <a:lstStyle/>
        <a:p>
          <a:endParaRPr lang="pl-PL"/>
        </a:p>
      </dgm:t>
    </dgm:pt>
    <dgm:pt modelId="{12EC150D-C927-4D06-A2FD-1DE58417827B}" type="sibTrans" cxnId="{EB4CD169-3A81-4204-8A2D-11BC8D96F30E}">
      <dgm:prSet/>
      <dgm:spPr/>
      <dgm:t>
        <a:bodyPr/>
        <a:lstStyle/>
        <a:p>
          <a:endParaRPr lang="pl-PL"/>
        </a:p>
      </dgm:t>
    </dgm:pt>
    <dgm:pt modelId="{42976B23-AAA3-43C0-A3CD-C2AA1CD6D06D}">
      <dgm:prSet phldrT="[Tekst]" custT="1"/>
      <dgm:spPr/>
      <dgm:t>
        <a:bodyPr/>
        <a:lstStyle/>
        <a:p>
          <a:pPr algn="just"/>
          <a:r>
            <a:rPr lang="pl-PL" sz="1600" dirty="0" smtClean="0"/>
            <a:t>Art. 5a ust. 4 </a:t>
          </a:r>
          <a:r>
            <a:rPr lang="pl-PL" sz="1600" dirty="0" err="1" smtClean="0"/>
            <a:t>u.o.s.o</a:t>
          </a:r>
          <a:r>
            <a:rPr lang="pl-PL" sz="1600" dirty="0" smtClean="0"/>
            <a:t>. z dnia 7 września 1991 r. -  „ Organ wykonawczy JST, w terminie do dnia 31 października , przedstawia organowi stanowiącemu jednostki samorządu terytorialnego informację o stanie realizacji zadań oświatowych tej jednostki za poprzedni rok szkolny, w tym o wynikach sprawdzianu i egzaminów, o których mowa w art. 9 ust. 1 pkt. 1, 2 i 3 lit. b- f, w szkołach tych typów, których prowadzenie należy do zadań własnych jednostki samorządu terytorialnego.				</a:t>
          </a:r>
          <a:endParaRPr lang="pl-PL" sz="1600" dirty="0"/>
        </a:p>
      </dgm:t>
    </dgm:pt>
    <dgm:pt modelId="{D3A5F518-9669-481E-A056-6260E45480E7}" type="parTrans" cxnId="{C42A6C8C-31CA-482E-8385-46E9D646D4AA}">
      <dgm:prSet/>
      <dgm:spPr/>
      <dgm:t>
        <a:bodyPr/>
        <a:lstStyle/>
        <a:p>
          <a:endParaRPr lang="pl-PL"/>
        </a:p>
      </dgm:t>
    </dgm:pt>
    <dgm:pt modelId="{902F14FF-6E13-4A18-B21B-BED50E4B78B8}" type="sibTrans" cxnId="{C42A6C8C-31CA-482E-8385-46E9D646D4AA}">
      <dgm:prSet/>
      <dgm:spPr/>
      <dgm:t>
        <a:bodyPr/>
        <a:lstStyle/>
        <a:p>
          <a:endParaRPr lang="pl-PL"/>
        </a:p>
      </dgm:t>
    </dgm:pt>
    <dgm:pt modelId="{2DA72421-BE37-4842-A377-4C6BEEFC46D3}">
      <dgm:prSet phldrT="[Tekst]" custT="1"/>
      <dgm:spPr/>
      <dgm:t>
        <a:bodyPr/>
        <a:lstStyle/>
        <a:p>
          <a:r>
            <a:rPr lang="pl-PL" sz="1600" dirty="0" smtClean="0"/>
            <a:t>Celem  przedstawienia w/w informacji jest:</a:t>
          </a:r>
          <a:endParaRPr lang="pl-PL" sz="1600" dirty="0"/>
        </a:p>
      </dgm:t>
    </dgm:pt>
    <dgm:pt modelId="{BAF029E1-2CDE-4379-9610-88ED98513187}" type="parTrans" cxnId="{2828FA50-19D5-4268-8078-B726D4B29D03}">
      <dgm:prSet/>
      <dgm:spPr/>
      <dgm:t>
        <a:bodyPr/>
        <a:lstStyle/>
        <a:p>
          <a:endParaRPr lang="pl-PL"/>
        </a:p>
      </dgm:t>
    </dgm:pt>
    <dgm:pt modelId="{093FC8C8-81B0-4335-B1A5-E45D60023BFE}" type="sibTrans" cxnId="{2828FA50-19D5-4268-8078-B726D4B29D03}">
      <dgm:prSet/>
      <dgm:spPr/>
      <dgm:t>
        <a:bodyPr/>
        <a:lstStyle/>
        <a:p>
          <a:endParaRPr lang="pl-PL"/>
        </a:p>
      </dgm:t>
    </dgm:pt>
    <dgm:pt modelId="{227E6D44-B6AF-46D5-90B9-47DEB8001921}" type="pres">
      <dgm:prSet presAssocID="{F8E1E2DF-EFE9-40AA-A812-31E2785F28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5355C79-DCFC-4284-A15F-199208AF24F7}" type="pres">
      <dgm:prSet presAssocID="{68CC95C6-0C35-4306-A441-515E6501C62C}" presName="node" presStyleLbl="node1" presStyleIdx="0" presStyleCnt="4" custLinFactY="100000" custLinFactNeighborX="-27488" custLinFactNeighborY="112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9CD426-0F06-4A31-9B79-CB57C336E5C9}" type="pres">
      <dgm:prSet presAssocID="{6D4033E8-0C70-453B-8D8A-A3A92E7098A1}" presName="sibTrans" presStyleCnt="0"/>
      <dgm:spPr/>
    </dgm:pt>
    <dgm:pt modelId="{9CBEE88A-C011-4C9B-89F5-062B05C213F5}" type="pres">
      <dgm:prSet presAssocID="{06D74163-4E7D-468E-B501-F75105623C04}" presName="node" presStyleLbl="node1" presStyleIdx="1" presStyleCnt="4" custLinFactY="100000" custLinFactNeighborX="3199" custLinFactNeighborY="112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1199A1-AF71-4711-B59D-B048F4014ADC}" type="pres">
      <dgm:prSet presAssocID="{12EC150D-C927-4D06-A2FD-1DE58417827B}" presName="sibTrans" presStyleCnt="0"/>
      <dgm:spPr/>
    </dgm:pt>
    <dgm:pt modelId="{69841C41-F0E1-4245-9715-71C4FDCFFFED}" type="pres">
      <dgm:prSet presAssocID="{2DA72421-BE37-4842-A377-4C6BEEFC46D3}" presName="node" presStyleLbl="node1" presStyleIdx="2" presStyleCnt="4" custLinFactNeighborX="-9650" custLinFactNeighborY="-124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A075D6-ADCF-46D1-B451-3BC351FAA0AB}" type="pres">
      <dgm:prSet presAssocID="{093FC8C8-81B0-4335-B1A5-E45D60023BFE}" presName="sibTrans" presStyleCnt="0"/>
      <dgm:spPr/>
    </dgm:pt>
    <dgm:pt modelId="{89CEE1EA-53E4-4BFB-B1F0-172F63C27158}" type="pres">
      <dgm:prSet presAssocID="{42976B23-AAA3-43C0-A3CD-C2AA1CD6D06D}" presName="node" presStyleLbl="node1" presStyleIdx="3" presStyleCnt="4" custScaleX="288472" custLinFactY="-100000" custLinFactNeighborX="-1557" custLinFactNeighborY="-1336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1FF185-0D95-488B-8259-F2369A5D9208}" type="presOf" srcId="{2DA72421-BE37-4842-A377-4C6BEEFC46D3}" destId="{69841C41-F0E1-4245-9715-71C4FDCFFFED}" srcOrd="0" destOrd="0" presId="urn:microsoft.com/office/officeart/2005/8/layout/default#1"/>
    <dgm:cxn modelId="{EB4CD169-3A81-4204-8A2D-11BC8D96F30E}" srcId="{F8E1E2DF-EFE9-40AA-A812-31E2785F28AE}" destId="{06D74163-4E7D-468E-B501-F75105623C04}" srcOrd="1" destOrd="0" parTransId="{F92057DA-46EB-4153-B9AA-938B6614C1CC}" sibTransId="{12EC150D-C927-4D06-A2FD-1DE58417827B}"/>
    <dgm:cxn modelId="{968F75A4-A044-4D38-8044-887CFCE0C7AA}" type="presOf" srcId="{68CC95C6-0C35-4306-A441-515E6501C62C}" destId="{05355C79-DCFC-4284-A15F-199208AF24F7}" srcOrd="0" destOrd="0" presId="urn:microsoft.com/office/officeart/2005/8/layout/default#1"/>
    <dgm:cxn modelId="{4FB7D48C-6B51-46D4-BE91-DD2EF21ADB11}" type="presOf" srcId="{F8E1E2DF-EFE9-40AA-A812-31E2785F28AE}" destId="{227E6D44-B6AF-46D5-90B9-47DEB8001921}" srcOrd="0" destOrd="0" presId="urn:microsoft.com/office/officeart/2005/8/layout/default#1"/>
    <dgm:cxn modelId="{C42A6C8C-31CA-482E-8385-46E9D646D4AA}" srcId="{F8E1E2DF-EFE9-40AA-A812-31E2785F28AE}" destId="{42976B23-AAA3-43C0-A3CD-C2AA1CD6D06D}" srcOrd="3" destOrd="0" parTransId="{D3A5F518-9669-481E-A056-6260E45480E7}" sibTransId="{902F14FF-6E13-4A18-B21B-BED50E4B78B8}"/>
    <dgm:cxn modelId="{3EDC91F1-D457-4E8C-86ED-7514806017A3}" type="presOf" srcId="{42976B23-AAA3-43C0-A3CD-C2AA1CD6D06D}" destId="{89CEE1EA-53E4-4BFB-B1F0-172F63C27158}" srcOrd="0" destOrd="0" presId="urn:microsoft.com/office/officeart/2005/8/layout/default#1"/>
    <dgm:cxn modelId="{2828FA50-19D5-4268-8078-B726D4B29D03}" srcId="{F8E1E2DF-EFE9-40AA-A812-31E2785F28AE}" destId="{2DA72421-BE37-4842-A377-4C6BEEFC46D3}" srcOrd="2" destOrd="0" parTransId="{BAF029E1-2CDE-4379-9610-88ED98513187}" sibTransId="{093FC8C8-81B0-4335-B1A5-E45D60023BFE}"/>
    <dgm:cxn modelId="{C4B4167B-17C4-49CE-A3FF-936F87713DEA}" type="presOf" srcId="{06D74163-4E7D-468E-B501-F75105623C04}" destId="{9CBEE88A-C011-4C9B-89F5-062B05C213F5}" srcOrd="0" destOrd="0" presId="urn:microsoft.com/office/officeart/2005/8/layout/default#1"/>
    <dgm:cxn modelId="{6886C3B7-4492-4414-9EA7-C79CCC7D5D90}" srcId="{F8E1E2DF-EFE9-40AA-A812-31E2785F28AE}" destId="{68CC95C6-0C35-4306-A441-515E6501C62C}" srcOrd="0" destOrd="0" parTransId="{2D880946-F401-4AFC-8437-DDEDD7B5A161}" sibTransId="{6D4033E8-0C70-453B-8D8A-A3A92E7098A1}"/>
    <dgm:cxn modelId="{1506BB5E-0DA0-4A6F-9FB0-0996354C5A4C}" type="presParOf" srcId="{227E6D44-B6AF-46D5-90B9-47DEB8001921}" destId="{05355C79-DCFC-4284-A15F-199208AF24F7}" srcOrd="0" destOrd="0" presId="urn:microsoft.com/office/officeart/2005/8/layout/default#1"/>
    <dgm:cxn modelId="{1244AD5F-5515-4D95-9980-B49FAEB9C1A2}" type="presParOf" srcId="{227E6D44-B6AF-46D5-90B9-47DEB8001921}" destId="{D59CD426-0F06-4A31-9B79-CB57C336E5C9}" srcOrd="1" destOrd="0" presId="urn:microsoft.com/office/officeart/2005/8/layout/default#1"/>
    <dgm:cxn modelId="{39545B7F-FCCD-4EB2-A9E8-E2DBCAA9C705}" type="presParOf" srcId="{227E6D44-B6AF-46D5-90B9-47DEB8001921}" destId="{9CBEE88A-C011-4C9B-89F5-062B05C213F5}" srcOrd="2" destOrd="0" presId="urn:microsoft.com/office/officeart/2005/8/layout/default#1"/>
    <dgm:cxn modelId="{D8389680-439D-45EB-B36C-73C8A19C821D}" type="presParOf" srcId="{227E6D44-B6AF-46D5-90B9-47DEB8001921}" destId="{A41199A1-AF71-4711-B59D-B048F4014ADC}" srcOrd="3" destOrd="0" presId="urn:microsoft.com/office/officeart/2005/8/layout/default#1"/>
    <dgm:cxn modelId="{6DFA6BA3-CAB2-48C6-BE6A-11D7B96B065D}" type="presParOf" srcId="{227E6D44-B6AF-46D5-90B9-47DEB8001921}" destId="{69841C41-F0E1-4245-9715-71C4FDCFFFED}" srcOrd="4" destOrd="0" presId="urn:microsoft.com/office/officeart/2005/8/layout/default#1"/>
    <dgm:cxn modelId="{90FE032C-52D0-4287-8D33-2F5AA0021F39}" type="presParOf" srcId="{227E6D44-B6AF-46D5-90B9-47DEB8001921}" destId="{9CA075D6-ADCF-46D1-B451-3BC351FAA0AB}" srcOrd="5" destOrd="0" presId="urn:microsoft.com/office/officeart/2005/8/layout/default#1"/>
    <dgm:cxn modelId="{85B0340B-A77A-45D9-9654-50A2D5658482}" type="presParOf" srcId="{227E6D44-B6AF-46D5-90B9-47DEB8001921}" destId="{89CEE1EA-53E4-4BFB-B1F0-172F63C27158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165CD2-E299-469D-A10A-07125C7BB2B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6675A68-3869-4671-ABCD-4A89F403C171}" type="pres">
      <dgm:prSet presAssocID="{DE165CD2-E299-469D-A10A-07125C7BB2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82B19E4A-237A-45ED-90A0-217537640028}" type="presOf" srcId="{DE165CD2-E299-469D-A10A-07125C7BB2B0}" destId="{76675A68-3869-4671-ABCD-4A89F403C171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E3D664-3F4D-4F02-B930-C76B397452A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16D03DE-A3C8-4758-A8AB-204C5D3F1BFB}">
      <dgm:prSet phldrT="[Tekst]"/>
      <dgm:spPr/>
      <dgm:t>
        <a:bodyPr/>
        <a:lstStyle/>
        <a:p>
          <a:r>
            <a:rPr lang="pl-PL" dirty="0" smtClean="0"/>
            <a:t>PCE i PPP w </a:t>
          </a:r>
          <a:r>
            <a:rPr lang="pl-PL" dirty="0" err="1" smtClean="0"/>
            <a:t>W</a:t>
          </a:r>
          <a:endParaRPr lang="pl-PL" dirty="0"/>
        </a:p>
      </dgm:t>
    </dgm:pt>
    <dgm:pt modelId="{B0295A7F-BACA-49DB-9CFC-DFE32C136B98}" type="parTrans" cxnId="{F82DD58B-2C2B-4959-ADF0-BDA491D995EF}">
      <dgm:prSet/>
      <dgm:spPr/>
      <dgm:t>
        <a:bodyPr/>
        <a:lstStyle/>
        <a:p>
          <a:endParaRPr lang="pl-PL"/>
        </a:p>
      </dgm:t>
    </dgm:pt>
    <dgm:pt modelId="{7C578A43-289C-4639-A9C6-B7846E421E1B}" type="sibTrans" cxnId="{F82DD58B-2C2B-4959-ADF0-BDA491D995EF}">
      <dgm:prSet/>
      <dgm:spPr/>
      <dgm:t>
        <a:bodyPr/>
        <a:lstStyle/>
        <a:p>
          <a:endParaRPr lang="pl-PL"/>
        </a:p>
      </dgm:t>
    </dgm:pt>
    <dgm:pt modelId="{48222CD3-B104-42C5-AC61-055AD55A6395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ZPR w BD</a:t>
          </a:r>
        </a:p>
      </dgm:t>
    </dgm:pt>
    <dgm:pt modelId="{FBE4A0F3-CC70-4B26-B8F5-BF1C16E145C2}" type="parTrans" cxnId="{499618FE-76A4-436D-A163-C877828EB982}">
      <dgm:prSet/>
      <dgm:spPr/>
      <dgm:t>
        <a:bodyPr/>
        <a:lstStyle/>
        <a:p>
          <a:endParaRPr lang="pl-PL"/>
        </a:p>
      </dgm:t>
    </dgm:pt>
    <dgm:pt modelId="{5E15EF6A-E23C-42F3-ABD0-B9343B97BDDB}" type="sibTrans" cxnId="{499618FE-76A4-436D-A163-C877828EB982}">
      <dgm:prSet/>
      <dgm:spPr/>
      <dgm:t>
        <a:bodyPr/>
        <a:lstStyle/>
        <a:p>
          <a:endParaRPr lang="pl-PL"/>
        </a:p>
      </dgm:t>
    </dgm:pt>
    <dgm:pt modelId="{71D1D200-2542-492B-B8CF-31C17879EE1E}">
      <dgm:prSet phldrT="[Tekst]"/>
      <dgm:spPr/>
      <dgm:t>
        <a:bodyPr/>
        <a:lstStyle/>
        <a:p>
          <a:r>
            <a:rPr lang="pl-PL" dirty="0" smtClean="0"/>
            <a:t>ZSZ w BD</a:t>
          </a:r>
          <a:endParaRPr lang="pl-PL" dirty="0"/>
        </a:p>
      </dgm:t>
    </dgm:pt>
    <dgm:pt modelId="{48C28434-1FDC-409E-8405-2ACD063D57C5}" type="parTrans" cxnId="{E63F90E5-27C0-46BF-B3DE-D4A43C7443B0}">
      <dgm:prSet/>
      <dgm:spPr/>
      <dgm:t>
        <a:bodyPr/>
        <a:lstStyle/>
        <a:p>
          <a:endParaRPr lang="pl-PL"/>
        </a:p>
      </dgm:t>
    </dgm:pt>
    <dgm:pt modelId="{CE10E09E-BD85-440B-8D87-13AD3950F9BE}" type="sibTrans" cxnId="{E63F90E5-27C0-46BF-B3DE-D4A43C7443B0}">
      <dgm:prSet/>
      <dgm:spPr/>
      <dgm:t>
        <a:bodyPr/>
        <a:lstStyle/>
        <a:p>
          <a:endParaRPr lang="pl-PL"/>
        </a:p>
      </dgm:t>
    </dgm:pt>
    <dgm:pt modelId="{CC1C5A0C-FDD4-489E-BFFC-DCE3448801AD}">
      <dgm:prSet phldrT="[Tekst]"/>
      <dgm:spPr/>
      <dgm:t>
        <a:bodyPr/>
        <a:lstStyle/>
        <a:p>
          <a:r>
            <a:rPr lang="pl-PL" dirty="0" smtClean="0"/>
            <a:t>PZS w BD</a:t>
          </a:r>
          <a:endParaRPr lang="pl-PL" dirty="0"/>
        </a:p>
      </dgm:t>
    </dgm:pt>
    <dgm:pt modelId="{CAFC204C-A938-4BF8-9215-47552450A201}" type="parTrans" cxnId="{008E132F-C4F1-4448-8DFE-456B9784BA0F}">
      <dgm:prSet/>
      <dgm:spPr/>
      <dgm:t>
        <a:bodyPr/>
        <a:lstStyle/>
        <a:p>
          <a:endParaRPr lang="pl-PL"/>
        </a:p>
      </dgm:t>
    </dgm:pt>
    <dgm:pt modelId="{AC6216F1-5A86-45C9-BBF4-F449E856E37E}" type="sibTrans" cxnId="{008E132F-C4F1-4448-8DFE-456B9784BA0F}">
      <dgm:prSet/>
      <dgm:spPr/>
      <dgm:t>
        <a:bodyPr/>
        <a:lstStyle/>
        <a:p>
          <a:endParaRPr lang="pl-PL"/>
        </a:p>
      </dgm:t>
    </dgm:pt>
    <dgm:pt modelId="{04E12A08-9B11-4463-9F20-8B2BD4244E8F}">
      <dgm:prSet phldrT="[Tekst]"/>
      <dgm:spPr/>
      <dgm:t>
        <a:bodyPr/>
        <a:lstStyle/>
        <a:p>
          <a:r>
            <a:rPr lang="pl-PL" dirty="0" smtClean="0"/>
            <a:t>ZSZ w </a:t>
          </a:r>
          <a:r>
            <a:rPr lang="pl-PL" dirty="0" err="1" smtClean="0"/>
            <a:t>W</a:t>
          </a:r>
          <a:endParaRPr lang="pl-PL" dirty="0"/>
        </a:p>
      </dgm:t>
    </dgm:pt>
    <dgm:pt modelId="{A5E0E02E-40AB-4005-8E6A-E760A67D1FB0}" type="parTrans" cxnId="{FCBD6807-25FC-44B3-B498-D867246C1488}">
      <dgm:prSet/>
      <dgm:spPr/>
      <dgm:t>
        <a:bodyPr/>
        <a:lstStyle/>
        <a:p>
          <a:endParaRPr lang="pl-PL"/>
        </a:p>
      </dgm:t>
    </dgm:pt>
    <dgm:pt modelId="{E2117CA1-CB5D-4595-BFC1-3BC70C63D8DE}" type="sibTrans" cxnId="{FCBD6807-25FC-44B3-B498-D867246C1488}">
      <dgm:prSet/>
      <dgm:spPr/>
      <dgm:t>
        <a:bodyPr/>
        <a:lstStyle/>
        <a:p>
          <a:endParaRPr lang="pl-PL"/>
        </a:p>
      </dgm:t>
    </dgm:pt>
    <dgm:pt modelId="{DB1183ED-06AA-4DA4-AE04-96BBEE0D9D4D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ZSS w L</a:t>
          </a:r>
          <a:endParaRPr lang="pl-PL" dirty="0"/>
        </a:p>
      </dgm:t>
    </dgm:pt>
    <dgm:pt modelId="{BC2CB629-1556-4D91-98B7-6BDD2A22F5B6}" type="parTrans" cxnId="{DD62E4FD-CE8F-4266-AB00-AC9E2461E9A4}">
      <dgm:prSet/>
      <dgm:spPr/>
      <dgm:t>
        <a:bodyPr/>
        <a:lstStyle/>
        <a:p>
          <a:endParaRPr lang="pl-PL"/>
        </a:p>
      </dgm:t>
    </dgm:pt>
    <dgm:pt modelId="{D669944B-0DE3-4E16-916B-DAA673821944}" type="sibTrans" cxnId="{DD62E4FD-CE8F-4266-AB00-AC9E2461E9A4}">
      <dgm:prSet/>
      <dgm:spPr/>
      <dgm:t>
        <a:bodyPr/>
        <a:lstStyle/>
        <a:p>
          <a:endParaRPr lang="pl-PL"/>
        </a:p>
      </dgm:t>
    </dgm:pt>
    <dgm:pt modelId="{839912BB-62DE-4EC9-8D09-0D5E937090AB}">
      <dgm:prSet phldrT="[Tekst]"/>
      <dgm:spPr>
        <a:gradFill flip="none" rotWithShape="1">
          <a:gsLst>
            <a:gs pos="17000">
              <a:srgbClr val="92D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  <a:tileRect/>
        </a:gradFill>
      </dgm:spPr>
      <dgm:t>
        <a:bodyPr/>
        <a:lstStyle/>
        <a:p>
          <a:r>
            <a:rPr lang="pl-PL" dirty="0" smtClean="0"/>
            <a:t>ZS im. T. K w </a:t>
          </a:r>
          <a:r>
            <a:rPr lang="pl-PL" dirty="0" err="1" smtClean="0"/>
            <a:t>W</a:t>
          </a:r>
          <a:endParaRPr lang="pl-PL" dirty="0"/>
        </a:p>
      </dgm:t>
    </dgm:pt>
    <dgm:pt modelId="{F3E336F2-1587-4A77-8515-C9BC1544CAA5}" type="parTrans" cxnId="{15B1AB5B-B838-44FB-821B-FE7F1CDBA0BC}">
      <dgm:prSet/>
      <dgm:spPr/>
      <dgm:t>
        <a:bodyPr/>
        <a:lstStyle/>
        <a:p>
          <a:endParaRPr lang="pl-PL"/>
        </a:p>
      </dgm:t>
    </dgm:pt>
    <dgm:pt modelId="{A814A798-0449-4E62-A443-B9E420A61108}" type="sibTrans" cxnId="{15B1AB5B-B838-44FB-821B-FE7F1CDBA0BC}">
      <dgm:prSet/>
      <dgm:spPr/>
      <dgm:t>
        <a:bodyPr/>
        <a:lstStyle/>
        <a:p>
          <a:endParaRPr lang="pl-PL"/>
        </a:p>
      </dgm:t>
    </dgm:pt>
    <dgm:pt modelId="{340E0038-37C7-4B56-A68C-D4D5013579CB}">
      <dgm:prSet phldrT="[Tekst]"/>
      <dgm:spPr/>
      <dgm:t>
        <a:bodyPr/>
        <a:lstStyle/>
        <a:p>
          <a:r>
            <a:rPr lang="pl-PL" dirty="0" smtClean="0"/>
            <a:t>ZSO w </a:t>
          </a:r>
          <a:r>
            <a:rPr lang="pl-PL" dirty="0" err="1" smtClean="0"/>
            <a:t>W</a:t>
          </a:r>
          <a:endParaRPr lang="pl-PL" dirty="0"/>
        </a:p>
      </dgm:t>
    </dgm:pt>
    <dgm:pt modelId="{CA4D2E09-7685-4D48-B7D0-04A028B9A671}" type="parTrans" cxnId="{82EEB68B-5340-4066-B8D5-34916AD25550}">
      <dgm:prSet/>
      <dgm:spPr/>
      <dgm:t>
        <a:bodyPr/>
        <a:lstStyle/>
        <a:p>
          <a:endParaRPr lang="pl-PL"/>
        </a:p>
      </dgm:t>
    </dgm:pt>
    <dgm:pt modelId="{26FB1C88-B962-4E83-B1B4-96D291F3646A}" type="sibTrans" cxnId="{82EEB68B-5340-4066-B8D5-34916AD25550}">
      <dgm:prSet/>
      <dgm:spPr/>
      <dgm:t>
        <a:bodyPr/>
        <a:lstStyle/>
        <a:p>
          <a:endParaRPr lang="pl-PL"/>
        </a:p>
      </dgm:t>
    </dgm:pt>
    <dgm:pt modelId="{08D0F740-7510-424F-B4FB-147F503BDC22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ZSS nr 4 w </a:t>
          </a:r>
          <a:r>
            <a:rPr lang="pl-PL" dirty="0" err="1" smtClean="0"/>
            <a:t>W</a:t>
          </a:r>
          <a:endParaRPr lang="pl-PL" dirty="0"/>
        </a:p>
      </dgm:t>
    </dgm:pt>
    <dgm:pt modelId="{E2683CB0-4E83-4742-ACEA-50E60CF0D588}" type="parTrans" cxnId="{355DACEB-6555-4F66-B430-E7178B3CBBB7}">
      <dgm:prSet/>
      <dgm:spPr/>
      <dgm:t>
        <a:bodyPr/>
        <a:lstStyle/>
        <a:p>
          <a:endParaRPr lang="pl-PL"/>
        </a:p>
      </dgm:t>
    </dgm:pt>
    <dgm:pt modelId="{4B1258ED-2724-4C1A-AD4C-1E20B932693A}" type="sibTrans" cxnId="{355DACEB-6555-4F66-B430-E7178B3CBBB7}">
      <dgm:prSet/>
      <dgm:spPr/>
      <dgm:t>
        <a:bodyPr/>
        <a:lstStyle/>
        <a:p>
          <a:endParaRPr lang="pl-PL"/>
        </a:p>
      </dgm:t>
    </dgm:pt>
    <dgm:pt modelId="{9FEEC765-CDA1-4D78-8EC5-4653F2A0F23F}" type="pres">
      <dgm:prSet presAssocID="{53E3D664-3F4D-4F02-B930-C76B397452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AE07003-AD73-4892-8082-92DC595BDF4D}" type="pres">
      <dgm:prSet presAssocID="{B16D03DE-A3C8-4758-A8AB-204C5D3F1BFB}" presName="node" presStyleLbl="node1" presStyleIdx="0" presStyleCnt="9" custScaleX="1770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11B5EE-15D0-48F5-9B9F-AC02B8EAEF89}" type="pres">
      <dgm:prSet presAssocID="{B16D03DE-A3C8-4758-A8AB-204C5D3F1BFB}" presName="spNode" presStyleCnt="0"/>
      <dgm:spPr/>
    </dgm:pt>
    <dgm:pt modelId="{0C8318E8-5205-4847-A636-1B1FCB430D9F}" type="pres">
      <dgm:prSet presAssocID="{7C578A43-289C-4639-A9C6-B7846E421E1B}" presName="sibTrans" presStyleLbl="sibTrans1D1" presStyleIdx="0" presStyleCnt="9"/>
      <dgm:spPr/>
      <dgm:t>
        <a:bodyPr/>
        <a:lstStyle/>
        <a:p>
          <a:endParaRPr lang="pl-PL"/>
        </a:p>
      </dgm:t>
    </dgm:pt>
    <dgm:pt modelId="{D3326AE4-0B61-4F54-A602-7D7630457DE5}" type="pres">
      <dgm:prSet presAssocID="{48222CD3-B104-42C5-AC61-055AD55A6395}" presName="node" presStyleLbl="node1" presStyleIdx="1" presStyleCnt="9" custScaleX="14461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BE3EBD-FDCA-4478-BD0D-88BAC504892B}" type="pres">
      <dgm:prSet presAssocID="{48222CD3-B104-42C5-AC61-055AD55A6395}" presName="spNode" presStyleCnt="0"/>
      <dgm:spPr/>
    </dgm:pt>
    <dgm:pt modelId="{BE0BE12D-118D-4E00-AB89-D71ACA2280DC}" type="pres">
      <dgm:prSet presAssocID="{5E15EF6A-E23C-42F3-ABD0-B9343B97BDDB}" presName="sibTrans" presStyleLbl="sibTrans1D1" presStyleIdx="1" presStyleCnt="9"/>
      <dgm:spPr/>
      <dgm:t>
        <a:bodyPr/>
        <a:lstStyle/>
        <a:p>
          <a:endParaRPr lang="pl-PL"/>
        </a:p>
      </dgm:t>
    </dgm:pt>
    <dgm:pt modelId="{FE999276-3AF6-4F0A-8020-5869A4A24D9B}" type="pres">
      <dgm:prSet presAssocID="{71D1D200-2542-492B-B8CF-31C17879EE1E}" presName="node" presStyleLbl="node1" presStyleIdx="2" presStyleCnt="9" custScaleX="1704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C961EE-B169-4E29-A402-DCBC9266253D}" type="pres">
      <dgm:prSet presAssocID="{71D1D200-2542-492B-B8CF-31C17879EE1E}" presName="spNode" presStyleCnt="0"/>
      <dgm:spPr/>
    </dgm:pt>
    <dgm:pt modelId="{F3541E9B-9F9B-405E-93FE-B5A4A68077CE}" type="pres">
      <dgm:prSet presAssocID="{CE10E09E-BD85-440B-8D87-13AD3950F9BE}" presName="sibTrans" presStyleLbl="sibTrans1D1" presStyleIdx="2" presStyleCnt="9"/>
      <dgm:spPr/>
      <dgm:t>
        <a:bodyPr/>
        <a:lstStyle/>
        <a:p>
          <a:endParaRPr lang="pl-PL"/>
        </a:p>
      </dgm:t>
    </dgm:pt>
    <dgm:pt modelId="{FFD5A261-C747-465F-BAC6-0437D306512B}" type="pres">
      <dgm:prSet presAssocID="{CC1C5A0C-FDD4-489E-BFFC-DCE3448801AD}" presName="node" presStyleLbl="node1" presStyleIdx="3" presStyleCnt="9" custScaleX="1481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AA4F84-9E41-48A6-B274-7168DC4D9D68}" type="pres">
      <dgm:prSet presAssocID="{CC1C5A0C-FDD4-489E-BFFC-DCE3448801AD}" presName="spNode" presStyleCnt="0"/>
      <dgm:spPr/>
    </dgm:pt>
    <dgm:pt modelId="{C947A480-1FE2-41B0-8B32-83B595875D25}" type="pres">
      <dgm:prSet presAssocID="{AC6216F1-5A86-45C9-BBF4-F449E856E37E}" presName="sibTrans" presStyleLbl="sibTrans1D1" presStyleIdx="3" presStyleCnt="9"/>
      <dgm:spPr/>
      <dgm:t>
        <a:bodyPr/>
        <a:lstStyle/>
        <a:p>
          <a:endParaRPr lang="pl-PL"/>
        </a:p>
      </dgm:t>
    </dgm:pt>
    <dgm:pt modelId="{52AFAF61-1D34-46ED-97F0-3A7DDCF48409}" type="pres">
      <dgm:prSet presAssocID="{04E12A08-9B11-4463-9F20-8B2BD4244E8F}" presName="node" presStyleLbl="node1" presStyleIdx="4" presStyleCnt="9" custScaleX="137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FBC666-F2FD-46F3-A14D-D8A0F07683F8}" type="pres">
      <dgm:prSet presAssocID="{04E12A08-9B11-4463-9F20-8B2BD4244E8F}" presName="spNode" presStyleCnt="0"/>
      <dgm:spPr/>
    </dgm:pt>
    <dgm:pt modelId="{528DE558-3F2A-4C47-86A8-F60567A56A69}" type="pres">
      <dgm:prSet presAssocID="{E2117CA1-CB5D-4595-BFC1-3BC70C63D8DE}" presName="sibTrans" presStyleLbl="sibTrans1D1" presStyleIdx="4" presStyleCnt="9"/>
      <dgm:spPr/>
      <dgm:t>
        <a:bodyPr/>
        <a:lstStyle/>
        <a:p>
          <a:endParaRPr lang="pl-PL"/>
        </a:p>
      </dgm:t>
    </dgm:pt>
    <dgm:pt modelId="{A23C3967-23D6-4F6A-BC28-F7E280371EAF}" type="pres">
      <dgm:prSet presAssocID="{839912BB-62DE-4EC9-8D09-0D5E937090AB}" presName="node" presStyleLbl="node1" presStyleIdx="5" presStyleCnt="9" custScaleX="1834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034680-AD75-4B55-B9C0-37EFB10728EA}" type="pres">
      <dgm:prSet presAssocID="{839912BB-62DE-4EC9-8D09-0D5E937090AB}" presName="spNode" presStyleCnt="0"/>
      <dgm:spPr/>
    </dgm:pt>
    <dgm:pt modelId="{FD216828-508F-4913-8F3A-D48271BB84E2}" type="pres">
      <dgm:prSet presAssocID="{A814A798-0449-4E62-A443-B9E420A61108}" presName="sibTrans" presStyleLbl="sibTrans1D1" presStyleIdx="5" presStyleCnt="9"/>
      <dgm:spPr/>
      <dgm:t>
        <a:bodyPr/>
        <a:lstStyle/>
        <a:p>
          <a:endParaRPr lang="pl-PL"/>
        </a:p>
      </dgm:t>
    </dgm:pt>
    <dgm:pt modelId="{CD0F5BAB-7356-4983-99AF-CFC272A2CB5A}" type="pres">
      <dgm:prSet presAssocID="{340E0038-37C7-4B56-A68C-D4D5013579CB}" presName="node" presStyleLbl="node1" presStyleIdx="6" presStyleCnt="9" custScaleX="1945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CAD138-07AA-4C80-9DFB-7FC52AEEA800}" type="pres">
      <dgm:prSet presAssocID="{340E0038-37C7-4B56-A68C-D4D5013579CB}" presName="spNode" presStyleCnt="0"/>
      <dgm:spPr/>
    </dgm:pt>
    <dgm:pt modelId="{382FF93F-4B54-4000-BCE6-9A7BB96D3B50}" type="pres">
      <dgm:prSet presAssocID="{26FB1C88-B962-4E83-B1B4-96D291F3646A}" presName="sibTrans" presStyleLbl="sibTrans1D1" presStyleIdx="6" presStyleCnt="9"/>
      <dgm:spPr/>
      <dgm:t>
        <a:bodyPr/>
        <a:lstStyle/>
        <a:p>
          <a:endParaRPr lang="pl-PL"/>
        </a:p>
      </dgm:t>
    </dgm:pt>
    <dgm:pt modelId="{FCA203C7-1B46-4A8E-9E1F-A5C1424FF29B}" type="pres">
      <dgm:prSet presAssocID="{08D0F740-7510-424F-B4FB-147F503BDC22}" presName="node" presStyleLbl="node1" presStyleIdx="7" presStyleCnt="9" custScaleX="1976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36EEBF-17F4-4BBE-A415-C2DC1610BDC5}" type="pres">
      <dgm:prSet presAssocID="{08D0F740-7510-424F-B4FB-147F503BDC22}" presName="spNode" presStyleCnt="0"/>
      <dgm:spPr/>
    </dgm:pt>
    <dgm:pt modelId="{5A09E14E-63A6-46A7-AAA1-27FC94E94FF4}" type="pres">
      <dgm:prSet presAssocID="{4B1258ED-2724-4C1A-AD4C-1E20B932693A}" presName="sibTrans" presStyleLbl="sibTrans1D1" presStyleIdx="7" presStyleCnt="9"/>
      <dgm:spPr/>
      <dgm:t>
        <a:bodyPr/>
        <a:lstStyle/>
        <a:p>
          <a:endParaRPr lang="pl-PL"/>
        </a:p>
      </dgm:t>
    </dgm:pt>
    <dgm:pt modelId="{AB264E4C-9DE6-49E8-8B89-542D619F1FFF}" type="pres">
      <dgm:prSet presAssocID="{DB1183ED-06AA-4DA4-AE04-96BBEE0D9D4D}" presName="node" presStyleLbl="node1" presStyleIdx="8" presStyleCnt="9" custScaleX="198981" custRadScaleRad="101963" custRadScaleInc="-147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90DE3B-B55F-47D4-A0CC-39895C29CCA9}" type="pres">
      <dgm:prSet presAssocID="{DB1183ED-06AA-4DA4-AE04-96BBEE0D9D4D}" presName="spNode" presStyleCnt="0"/>
      <dgm:spPr/>
    </dgm:pt>
    <dgm:pt modelId="{DCC791AD-F545-4768-BD64-F4727DB2FCB7}" type="pres">
      <dgm:prSet presAssocID="{D669944B-0DE3-4E16-916B-DAA673821944}" presName="sibTrans" presStyleLbl="sibTrans1D1" presStyleIdx="8" presStyleCnt="9"/>
      <dgm:spPr/>
      <dgm:t>
        <a:bodyPr/>
        <a:lstStyle/>
        <a:p>
          <a:endParaRPr lang="pl-PL"/>
        </a:p>
      </dgm:t>
    </dgm:pt>
  </dgm:ptLst>
  <dgm:cxnLst>
    <dgm:cxn modelId="{CE9A11D3-0988-45E6-81A6-F550C4A286FD}" type="presOf" srcId="{CC1C5A0C-FDD4-489E-BFFC-DCE3448801AD}" destId="{FFD5A261-C747-465F-BAC6-0437D306512B}" srcOrd="0" destOrd="0" presId="urn:microsoft.com/office/officeart/2005/8/layout/cycle6"/>
    <dgm:cxn modelId="{499618FE-76A4-436D-A163-C877828EB982}" srcId="{53E3D664-3F4D-4F02-B930-C76B397452A9}" destId="{48222CD3-B104-42C5-AC61-055AD55A6395}" srcOrd="1" destOrd="0" parTransId="{FBE4A0F3-CC70-4B26-B8F5-BF1C16E145C2}" sibTransId="{5E15EF6A-E23C-42F3-ABD0-B9343B97BDDB}"/>
    <dgm:cxn modelId="{C27B8BA3-8C31-4B0D-A34C-FFAEFEFA3D7E}" type="presOf" srcId="{E2117CA1-CB5D-4595-BFC1-3BC70C63D8DE}" destId="{528DE558-3F2A-4C47-86A8-F60567A56A69}" srcOrd="0" destOrd="0" presId="urn:microsoft.com/office/officeart/2005/8/layout/cycle6"/>
    <dgm:cxn modelId="{008E132F-C4F1-4448-8DFE-456B9784BA0F}" srcId="{53E3D664-3F4D-4F02-B930-C76B397452A9}" destId="{CC1C5A0C-FDD4-489E-BFFC-DCE3448801AD}" srcOrd="3" destOrd="0" parTransId="{CAFC204C-A938-4BF8-9215-47552450A201}" sibTransId="{AC6216F1-5A86-45C9-BBF4-F449E856E37E}"/>
    <dgm:cxn modelId="{97144672-A6EC-4D12-BE8A-1CC7AFB86980}" type="presOf" srcId="{5E15EF6A-E23C-42F3-ABD0-B9343B97BDDB}" destId="{BE0BE12D-118D-4E00-AB89-D71ACA2280DC}" srcOrd="0" destOrd="0" presId="urn:microsoft.com/office/officeart/2005/8/layout/cycle6"/>
    <dgm:cxn modelId="{69F92DBF-DB0E-4405-AC7E-400C46478BB8}" type="presOf" srcId="{A814A798-0449-4E62-A443-B9E420A61108}" destId="{FD216828-508F-4913-8F3A-D48271BB84E2}" srcOrd="0" destOrd="0" presId="urn:microsoft.com/office/officeart/2005/8/layout/cycle6"/>
    <dgm:cxn modelId="{F1AA4A62-7179-4DD3-B6E1-B738100961EC}" type="presOf" srcId="{AC6216F1-5A86-45C9-BBF4-F449E856E37E}" destId="{C947A480-1FE2-41B0-8B32-83B595875D25}" srcOrd="0" destOrd="0" presId="urn:microsoft.com/office/officeart/2005/8/layout/cycle6"/>
    <dgm:cxn modelId="{D44FC069-9CCE-4952-B0CB-1C66DBC4CF31}" type="presOf" srcId="{48222CD3-B104-42C5-AC61-055AD55A6395}" destId="{D3326AE4-0B61-4F54-A602-7D7630457DE5}" srcOrd="0" destOrd="0" presId="urn:microsoft.com/office/officeart/2005/8/layout/cycle6"/>
    <dgm:cxn modelId="{9DED3925-8DCB-4356-B7C1-E3BA996F0EAE}" type="presOf" srcId="{53E3D664-3F4D-4F02-B930-C76B397452A9}" destId="{9FEEC765-CDA1-4D78-8EC5-4653F2A0F23F}" srcOrd="0" destOrd="0" presId="urn:microsoft.com/office/officeart/2005/8/layout/cycle6"/>
    <dgm:cxn modelId="{DD62E4FD-CE8F-4266-AB00-AC9E2461E9A4}" srcId="{53E3D664-3F4D-4F02-B930-C76B397452A9}" destId="{DB1183ED-06AA-4DA4-AE04-96BBEE0D9D4D}" srcOrd="8" destOrd="0" parTransId="{BC2CB629-1556-4D91-98B7-6BDD2A22F5B6}" sibTransId="{D669944B-0DE3-4E16-916B-DAA673821944}"/>
    <dgm:cxn modelId="{82EEB68B-5340-4066-B8D5-34916AD25550}" srcId="{53E3D664-3F4D-4F02-B930-C76B397452A9}" destId="{340E0038-37C7-4B56-A68C-D4D5013579CB}" srcOrd="6" destOrd="0" parTransId="{CA4D2E09-7685-4D48-B7D0-04A028B9A671}" sibTransId="{26FB1C88-B962-4E83-B1B4-96D291F3646A}"/>
    <dgm:cxn modelId="{F82DD58B-2C2B-4959-ADF0-BDA491D995EF}" srcId="{53E3D664-3F4D-4F02-B930-C76B397452A9}" destId="{B16D03DE-A3C8-4758-A8AB-204C5D3F1BFB}" srcOrd="0" destOrd="0" parTransId="{B0295A7F-BACA-49DB-9CFC-DFE32C136B98}" sibTransId="{7C578A43-289C-4639-A9C6-B7846E421E1B}"/>
    <dgm:cxn modelId="{B241A371-635F-4D86-B3FE-21692DA8EB6D}" type="presOf" srcId="{4B1258ED-2724-4C1A-AD4C-1E20B932693A}" destId="{5A09E14E-63A6-46A7-AAA1-27FC94E94FF4}" srcOrd="0" destOrd="0" presId="urn:microsoft.com/office/officeart/2005/8/layout/cycle6"/>
    <dgm:cxn modelId="{654C79F7-BC6A-498A-AEBF-ED11ACF87EF7}" type="presOf" srcId="{B16D03DE-A3C8-4758-A8AB-204C5D3F1BFB}" destId="{2AE07003-AD73-4892-8082-92DC595BDF4D}" srcOrd="0" destOrd="0" presId="urn:microsoft.com/office/officeart/2005/8/layout/cycle6"/>
    <dgm:cxn modelId="{15B1AB5B-B838-44FB-821B-FE7F1CDBA0BC}" srcId="{53E3D664-3F4D-4F02-B930-C76B397452A9}" destId="{839912BB-62DE-4EC9-8D09-0D5E937090AB}" srcOrd="5" destOrd="0" parTransId="{F3E336F2-1587-4A77-8515-C9BC1544CAA5}" sibTransId="{A814A798-0449-4E62-A443-B9E420A61108}"/>
    <dgm:cxn modelId="{BFB46342-1016-440F-ABDA-8E4DAC1296EB}" type="presOf" srcId="{DB1183ED-06AA-4DA4-AE04-96BBEE0D9D4D}" destId="{AB264E4C-9DE6-49E8-8B89-542D619F1FFF}" srcOrd="0" destOrd="0" presId="urn:microsoft.com/office/officeart/2005/8/layout/cycle6"/>
    <dgm:cxn modelId="{EB56CEEA-B6F3-4EDF-A667-58C2A159A14E}" type="presOf" srcId="{D669944B-0DE3-4E16-916B-DAA673821944}" destId="{DCC791AD-F545-4768-BD64-F4727DB2FCB7}" srcOrd="0" destOrd="0" presId="urn:microsoft.com/office/officeart/2005/8/layout/cycle6"/>
    <dgm:cxn modelId="{75AB5B7C-A40E-459D-A027-AF206885130D}" type="presOf" srcId="{CE10E09E-BD85-440B-8D87-13AD3950F9BE}" destId="{F3541E9B-9F9B-405E-93FE-B5A4A68077CE}" srcOrd="0" destOrd="0" presId="urn:microsoft.com/office/officeart/2005/8/layout/cycle6"/>
    <dgm:cxn modelId="{DE9361A7-47F8-4F66-BE2A-B7114F7F38C1}" type="presOf" srcId="{7C578A43-289C-4639-A9C6-B7846E421E1B}" destId="{0C8318E8-5205-4847-A636-1B1FCB430D9F}" srcOrd="0" destOrd="0" presId="urn:microsoft.com/office/officeart/2005/8/layout/cycle6"/>
    <dgm:cxn modelId="{355DACEB-6555-4F66-B430-E7178B3CBBB7}" srcId="{53E3D664-3F4D-4F02-B930-C76B397452A9}" destId="{08D0F740-7510-424F-B4FB-147F503BDC22}" srcOrd="7" destOrd="0" parTransId="{E2683CB0-4E83-4742-ACEA-50E60CF0D588}" sibTransId="{4B1258ED-2724-4C1A-AD4C-1E20B932693A}"/>
    <dgm:cxn modelId="{11D2384A-28C7-4EEE-BFAB-2B61A306B152}" type="presOf" srcId="{26FB1C88-B962-4E83-B1B4-96D291F3646A}" destId="{382FF93F-4B54-4000-BCE6-9A7BB96D3B50}" srcOrd="0" destOrd="0" presId="urn:microsoft.com/office/officeart/2005/8/layout/cycle6"/>
    <dgm:cxn modelId="{6446BD74-08A1-4326-8E3E-320D29D41FF5}" type="presOf" srcId="{71D1D200-2542-492B-B8CF-31C17879EE1E}" destId="{FE999276-3AF6-4F0A-8020-5869A4A24D9B}" srcOrd="0" destOrd="0" presId="urn:microsoft.com/office/officeart/2005/8/layout/cycle6"/>
    <dgm:cxn modelId="{01BC2AB7-5839-47F9-A35F-EBD04AF45015}" type="presOf" srcId="{04E12A08-9B11-4463-9F20-8B2BD4244E8F}" destId="{52AFAF61-1D34-46ED-97F0-3A7DDCF48409}" srcOrd="0" destOrd="0" presId="urn:microsoft.com/office/officeart/2005/8/layout/cycle6"/>
    <dgm:cxn modelId="{AED1FB84-6E59-46FF-8951-B3C217122C44}" type="presOf" srcId="{839912BB-62DE-4EC9-8D09-0D5E937090AB}" destId="{A23C3967-23D6-4F6A-BC28-F7E280371EAF}" srcOrd="0" destOrd="0" presId="urn:microsoft.com/office/officeart/2005/8/layout/cycle6"/>
    <dgm:cxn modelId="{FCBD6807-25FC-44B3-B498-D867246C1488}" srcId="{53E3D664-3F4D-4F02-B930-C76B397452A9}" destId="{04E12A08-9B11-4463-9F20-8B2BD4244E8F}" srcOrd="4" destOrd="0" parTransId="{A5E0E02E-40AB-4005-8E6A-E760A67D1FB0}" sibTransId="{E2117CA1-CB5D-4595-BFC1-3BC70C63D8DE}"/>
    <dgm:cxn modelId="{4309A84F-2478-4F19-A63E-9C3FC446659F}" type="presOf" srcId="{340E0038-37C7-4B56-A68C-D4D5013579CB}" destId="{CD0F5BAB-7356-4983-99AF-CFC272A2CB5A}" srcOrd="0" destOrd="0" presId="urn:microsoft.com/office/officeart/2005/8/layout/cycle6"/>
    <dgm:cxn modelId="{E63F90E5-27C0-46BF-B3DE-D4A43C7443B0}" srcId="{53E3D664-3F4D-4F02-B930-C76B397452A9}" destId="{71D1D200-2542-492B-B8CF-31C17879EE1E}" srcOrd="2" destOrd="0" parTransId="{48C28434-1FDC-409E-8405-2ACD063D57C5}" sibTransId="{CE10E09E-BD85-440B-8D87-13AD3950F9BE}"/>
    <dgm:cxn modelId="{6CCA4D71-601C-4547-844B-E250A5EAE8AA}" type="presOf" srcId="{08D0F740-7510-424F-B4FB-147F503BDC22}" destId="{FCA203C7-1B46-4A8E-9E1F-A5C1424FF29B}" srcOrd="0" destOrd="0" presId="urn:microsoft.com/office/officeart/2005/8/layout/cycle6"/>
    <dgm:cxn modelId="{6A06D5C1-7875-495B-99A9-5EA50549D443}" type="presParOf" srcId="{9FEEC765-CDA1-4D78-8EC5-4653F2A0F23F}" destId="{2AE07003-AD73-4892-8082-92DC595BDF4D}" srcOrd="0" destOrd="0" presId="urn:microsoft.com/office/officeart/2005/8/layout/cycle6"/>
    <dgm:cxn modelId="{8AE0AD5E-0CB1-4CF3-AC73-20C94622118A}" type="presParOf" srcId="{9FEEC765-CDA1-4D78-8EC5-4653F2A0F23F}" destId="{DC11B5EE-15D0-48F5-9B9F-AC02B8EAEF89}" srcOrd="1" destOrd="0" presId="urn:microsoft.com/office/officeart/2005/8/layout/cycle6"/>
    <dgm:cxn modelId="{2E2AF0D6-1691-456B-8F51-CF25073FA810}" type="presParOf" srcId="{9FEEC765-CDA1-4D78-8EC5-4653F2A0F23F}" destId="{0C8318E8-5205-4847-A636-1B1FCB430D9F}" srcOrd="2" destOrd="0" presId="urn:microsoft.com/office/officeart/2005/8/layout/cycle6"/>
    <dgm:cxn modelId="{FDD4A3EB-3C87-46EF-987C-5A12455C6A9D}" type="presParOf" srcId="{9FEEC765-CDA1-4D78-8EC5-4653F2A0F23F}" destId="{D3326AE4-0B61-4F54-A602-7D7630457DE5}" srcOrd="3" destOrd="0" presId="urn:microsoft.com/office/officeart/2005/8/layout/cycle6"/>
    <dgm:cxn modelId="{53C24007-9EA1-4615-826B-FD43AAB4C108}" type="presParOf" srcId="{9FEEC765-CDA1-4D78-8EC5-4653F2A0F23F}" destId="{C8BE3EBD-FDCA-4478-BD0D-88BAC504892B}" srcOrd="4" destOrd="0" presId="urn:microsoft.com/office/officeart/2005/8/layout/cycle6"/>
    <dgm:cxn modelId="{79E56744-ECFE-4CC2-9DF8-7AA5711A1459}" type="presParOf" srcId="{9FEEC765-CDA1-4D78-8EC5-4653F2A0F23F}" destId="{BE0BE12D-118D-4E00-AB89-D71ACA2280DC}" srcOrd="5" destOrd="0" presId="urn:microsoft.com/office/officeart/2005/8/layout/cycle6"/>
    <dgm:cxn modelId="{9133D8ED-C109-400C-80FA-C9F77BFF6D37}" type="presParOf" srcId="{9FEEC765-CDA1-4D78-8EC5-4653F2A0F23F}" destId="{FE999276-3AF6-4F0A-8020-5869A4A24D9B}" srcOrd="6" destOrd="0" presId="urn:microsoft.com/office/officeart/2005/8/layout/cycle6"/>
    <dgm:cxn modelId="{2F631480-E56F-44D5-844C-D89A78116C03}" type="presParOf" srcId="{9FEEC765-CDA1-4D78-8EC5-4653F2A0F23F}" destId="{20C961EE-B169-4E29-A402-DCBC9266253D}" srcOrd="7" destOrd="0" presId="urn:microsoft.com/office/officeart/2005/8/layout/cycle6"/>
    <dgm:cxn modelId="{70382BF8-4933-4838-B275-B6CAD6393300}" type="presParOf" srcId="{9FEEC765-CDA1-4D78-8EC5-4653F2A0F23F}" destId="{F3541E9B-9F9B-405E-93FE-B5A4A68077CE}" srcOrd="8" destOrd="0" presId="urn:microsoft.com/office/officeart/2005/8/layout/cycle6"/>
    <dgm:cxn modelId="{D293FC3B-8336-4ECC-A9CF-090E80B03838}" type="presParOf" srcId="{9FEEC765-CDA1-4D78-8EC5-4653F2A0F23F}" destId="{FFD5A261-C747-465F-BAC6-0437D306512B}" srcOrd="9" destOrd="0" presId="urn:microsoft.com/office/officeart/2005/8/layout/cycle6"/>
    <dgm:cxn modelId="{7DBDA6D3-21B7-4833-9BDA-8143F371BF31}" type="presParOf" srcId="{9FEEC765-CDA1-4D78-8EC5-4653F2A0F23F}" destId="{D3AA4F84-9E41-48A6-B274-7168DC4D9D68}" srcOrd="10" destOrd="0" presId="urn:microsoft.com/office/officeart/2005/8/layout/cycle6"/>
    <dgm:cxn modelId="{254BDDA7-963C-4D2B-A376-79E63A07A9CF}" type="presParOf" srcId="{9FEEC765-CDA1-4D78-8EC5-4653F2A0F23F}" destId="{C947A480-1FE2-41B0-8B32-83B595875D25}" srcOrd="11" destOrd="0" presId="urn:microsoft.com/office/officeart/2005/8/layout/cycle6"/>
    <dgm:cxn modelId="{04C5D44B-6F29-4189-BF04-7C11E3482B2E}" type="presParOf" srcId="{9FEEC765-CDA1-4D78-8EC5-4653F2A0F23F}" destId="{52AFAF61-1D34-46ED-97F0-3A7DDCF48409}" srcOrd="12" destOrd="0" presId="urn:microsoft.com/office/officeart/2005/8/layout/cycle6"/>
    <dgm:cxn modelId="{1B0A05BD-6AAE-48E8-A8D0-24226615D7B4}" type="presParOf" srcId="{9FEEC765-CDA1-4D78-8EC5-4653F2A0F23F}" destId="{6FFBC666-F2FD-46F3-A14D-D8A0F07683F8}" srcOrd="13" destOrd="0" presId="urn:microsoft.com/office/officeart/2005/8/layout/cycle6"/>
    <dgm:cxn modelId="{A0BB64A7-CC80-462B-BB71-5D168D0830C9}" type="presParOf" srcId="{9FEEC765-CDA1-4D78-8EC5-4653F2A0F23F}" destId="{528DE558-3F2A-4C47-86A8-F60567A56A69}" srcOrd="14" destOrd="0" presId="urn:microsoft.com/office/officeart/2005/8/layout/cycle6"/>
    <dgm:cxn modelId="{C9475AFE-B2CE-4350-8D7A-C041CE4C5306}" type="presParOf" srcId="{9FEEC765-CDA1-4D78-8EC5-4653F2A0F23F}" destId="{A23C3967-23D6-4F6A-BC28-F7E280371EAF}" srcOrd="15" destOrd="0" presId="urn:microsoft.com/office/officeart/2005/8/layout/cycle6"/>
    <dgm:cxn modelId="{EA7DF6C2-EEFC-41E1-942F-BE395C6F2E2F}" type="presParOf" srcId="{9FEEC765-CDA1-4D78-8EC5-4653F2A0F23F}" destId="{30034680-AD75-4B55-B9C0-37EFB10728EA}" srcOrd="16" destOrd="0" presId="urn:microsoft.com/office/officeart/2005/8/layout/cycle6"/>
    <dgm:cxn modelId="{2D752C0B-75A6-45F9-96AC-82EDFAF696EC}" type="presParOf" srcId="{9FEEC765-CDA1-4D78-8EC5-4653F2A0F23F}" destId="{FD216828-508F-4913-8F3A-D48271BB84E2}" srcOrd="17" destOrd="0" presId="urn:microsoft.com/office/officeart/2005/8/layout/cycle6"/>
    <dgm:cxn modelId="{B2393400-902E-4AD4-A298-B8C82F28F00D}" type="presParOf" srcId="{9FEEC765-CDA1-4D78-8EC5-4653F2A0F23F}" destId="{CD0F5BAB-7356-4983-99AF-CFC272A2CB5A}" srcOrd="18" destOrd="0" presId="urn:microsoft.com/office/officeart/2005/8/layout/cycle6"/>
    <dgm:cxn modelId="{92E9E0DD-8688-4106-8CFC-6B7A549C5D7F}" type="presParOf" srcId="{9FEEC765-CDA1-4D78-8EC5-4653F2A0F23F}" destId="{A5CAD138-07AA-4C80-9DFB-7FC52AEEA800}" srcOrd="19" destOrd="0" presId="urn:microsoft.com/office/officeart/2005/8/layout/cycle6"/>
    <dgm:cxn modelId="{B2CF06EE-2F11-43EF-91E2-CD5C8AE3F6A1}" type="presParOf" srcId="{9FEEC765-CDA1-4D78-8EC5-4653F2A0F23F}" destId="{382FF93F-4B54-4000-BCE6-9A7BB96D3B50}" srcOrd="20" destOrd="0" presId="urn:microsoft.com/office/officeart/2005/8/layout/cycle6"/>
    <dgm:cxn modelId="{6C27E9D4-4E7D-448B-BE18-EFDC86888E52}" type="presParOf" srcId="{9FEEC765-CDA1-4D78-8EC5-4653F2A0F23F}" destId="{FCA203C7-1B46-4A8E-9E1F-A5C1424FF29B}" srcOrd="21" destOrd="0" presId="urn:microsoft.com/office/officeart/2005/8/layout/cycle6"/>
    <dgm:cxn modelId="{A9B6834A-16C3-4886-8640-8257F97BA1F0}" type="presParOf" srcId="{9FEEC765-CDA1-4D78-8EC5-4653F2A0F23F}" destId="{CE36EEBF-17F4-4BBE-A415-C2DC1610BDC5}" srcOrd="22" destOrd="0" presId="urn:microsoft.com/office/officeart/2005/8/layout/cycle6"/>
    <dgm:cxn modelId="{D7C99208-0ACA-400A-B77F-8A3422376C06}" type="presParOf" srcId="{9FEEC765-CDA1-4D78-8EC5-4653F2A0F23F}" destId="{5A09E14E-63A6-46A7-AAA1-27FC94E94FF4}" srcOrd="23" destOrd="0" presId="urn:microsoft.com/office/officeart/2005/8/layout/cycle6"/>
    <dgm:cxn modelId="{E06C7622-B792-4C08-85C1-82D053459E3C}" type="presParOf" srcId="{9FEEC765-CDA1-4D78-8EC5-4653F2A0F23F}" destId="{AB264E4C-9DE6-49E8-8B89-542D619F1FFF}" srcOrd="24" destOrd="0" presId="urn:microsoft.com/office/officeart/2005/8/layout/cycle6"/>
    <dgm:cxn modelId="{E45C8000-12D6-4D54-BAE8-8270373A4F22}" type="presParOf" srcId="{9FEEC765-CDA1-4D78-8EC5-4653F2A0F23F}" destId="{E090DE3B-B55F-47D4-A0CC-39895C29CCA9}" srcOrd="25" destOrd="0" presId="urn:microsoft.com/office/officeart/2005/8/layout/cycle6"/>
    <dgm:cxn modelId="{5F9166AA-55F3-4A8A-B0D7-925E726E5BBB}" type="presParOf" srcId="{9FEEC765-CDA1-4D78-8EC5-4653F2A0F23F}" destId="{DCC791AD-F545-4768-BD64-F4727DB2FCB7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Sieć szkół i placówek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AD5F31-50A4-4052-B501-489FDF334B55}" type="presOf" srcId="{673182AD-E742-4873-A28C-48E41BADB3ED}" destId="{EDB4067F-DE42-455E-BB6E-E126019078DA}" srcOrd="0" destOrd="0" presId="urn:microsoft.com/office/officeart/2005/8/layout/vList3#3"/>
    <dgm:cxn modelId="{47056E85-4DD1-411F-85EF-A65A040280BA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6B7E1335-F81F-414E-A7D0-2D5087247A72}" type="presParOf" srcId="{61FC41C2-C69D-4BF3-B37E-C3CA06C5FD8F}" destId="{8D6C72AA-B346-4211-A05A-602DE11BE84A}" srcOrd="0" destOrd="0" presId="urn:microsoft.com/office/officeart/2005/8/layout/vList3#3"/>
    <dgm:cxn modelId="{32058E7B-3229-462D-B12E-D575075A8E98}" type="presParOf" srcId="{8D6C72AA-B346-4211-A05A-602DE11BE84A}" destId="{2436124C-15B3-4BF5-A408-9508B4F72F83}" srcOrd="0" destOrd="0" presId="urn:microsoft.com/office/officeart/2005/8/layout/vList3#3"/>
    <dgm:cxn modelId="{F39F4DB8-8E08-4EFC-B8ED-DDADDBB8684C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EC91EE9-5C0E-4D92-AE01-73FF0327294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404C5DB-FD52-4BF0-871B-58682E467633}">
      <dgm:prSet phldrT="[Tekst]"/>
      <dgm:spPr/>
      <dgm:t>
        <a:bodyPr/>
        <a:lstStyle/>
        <a:p>
          <a:r>
            <a:rPr lang="pl-PL" dirty="0" smtClean="0"/>
            <a:t>LO</a:t>
          </a:r>
          <a:endParaRPr lang="pl-PL" dirty="0"/>
        </a:p>
      </dgm:t>
    </dgm:pt>
    <dgm:pt modelId="{197869B3-F47F-45C5-A384-35D31BA79305}" type="parTrans" cxnId="{7FB237C1-131A-4541-B258-C043F813A011}">
      <dgm:prSet/>
      <dgm:spPr/>
      <dgm:t>
        <a:bodyPr/>
        <a:lstStyle/>
        <a:p>
          <a:endParaRPr lang="pl-PL"/>
        </a:p>
      </dgm:t>
    </dgm:pt>
    <dgm:pt modelId="{84DDDFB3-DB8D-4A2D-B1C5-8BCA893F05CA}" type="sibTrans" cxnId="{7FB237C1-131A-4541-B258-C043F813A011}">
      <dgm:prSet/>
      <dgm:spPr/>
      <dgm:t>
        <a:bodyPr/>
        <a:lstStyle/>
        <a:p>
          <a:endParaRPr lang="pl-PL"/>
        </a:p>
      </dgm:t>
    </dgm:pt>
    <dgm:pt modelId="{12C10E37-739F-4977-B2D7-C5ADF9A67DD9}">
      <dgm:prSet phldrT="[Tekst]" custT="1"/>
      <dgm:spPr/>
      <dgm:t>
        <a:bodyPr/>
        <a:lstStyle/>
        <a:p>
          <a:r>
            <a:rPr lang="pl-PL" sz="2200" dirty="0" smtClean="0"/>
            <a:t>ZSZ W BD</a:t>
          </a:r>
          <a:endParaRPr lang="pl-PL" sz="2200" dirty="0"/>
        </a:p>
      </dgm:t>
    </dgm:pt>
    <dgm:pt modelId="{01D9DE6E-0D79-415F-AA0E-08E15EA571A6}" type="parTrans" cxnId="{67FE7D87-98D3-4FF1-85EA-D4AFE36555A1}">
      <dgm:prSet/>
      <dgm:spPr/>
      <dgm:t>
        <a:bodyPr/>
        <a:lstStyle/>
        <a:p>
          <a:endParaRPr lang="pl-PL"/>
        </a:p>
      </dgm:t>
    </dgm:pt>
    <dgm:pt modelId="{37514695-9156-4BBE-B828-401F67704421}" type="sibTrans" cxnId="{67FE7D87-98D3-4FF1-85EA-D4AFE36555A1}">
      <dgm:prSet/>
      <dgm:spPr/>
      <dgm:t>
        <a:bodyPr/>
        <a:lstStyle/>
        <a:p>
          <a:endParaRPr lang="pl-PL"/>
        </a:p>
      </dgm:t>
    </dgm:pt>
    <dgm:pt modelId="{26859332-F9DB-4459-931E-F889D69692B2}">
      <dgm:prSet phldrT="[Tekst]" custT="1"/>
      <dgm:spPr/>
      <dgm:t>
        <a:bodyPr/>
        <a:lstStyle/>
        <a:p>
          <a:r>
            <a:rPr lang="pl-PL" sz="2000" dirty="0" smtClean="0"/>
            <a:t>ZS im. T.  K. w </a:t>
          </a:r>
          <a:r>
            <a:rPr lang="pl-PL" sz="2000" dirty="0" err="1" smtClean="0"/>
            <a:t>W</a:t>
          </a:r>
          <a:endParaRPr lang="pl-PL" sz="2000" dirty="0"/>
        </a:p>
      </dgm:t>
    </dgm:pt>
    <dgm:pt modelId="{DDC2CCEC-CAE3-4F24-A702-005655D45EA7}" type="parTrans" cxnId="{6B70E353-A156-4A54-8073-68A0A1BA5423}">
      <dgm:prSet/>
      <dgm:spPr/>
      <dgm:t>
        <a:bodyPr/>
        <a:lstStyle/>
        <a:p>
          <a:endParaRPr lang="pl-PL"/>
        </a:p>
      </dgm:t>
    </dgm:pt>
    <dgm:pt modelId="{E76F39FE-D5C2-4CE6-BE67-75FBEED8955D}" type="sibTrans" cxnId="{6B70E353-A156-4A54-8073-68A0A1BA5423}">
      <dgm:prSet/>
      <dgm:spPr/>
      <dgm:t>
        <a:bodyPr/>
        <a:lstStyle/>
        <a:p>
          <a:endParaRPr lang="pl-PL"/>
        </a:p>
      </dgm:t>
    </dgm:pt>
    <dgm:pt modelId="{DCBA17D0-2A3E-4006-B845-AE0E6F678207}">
      <dgm:prSet phldrT="[Tekst]"/>
      <dgm:spPr/>
      <dgm:t>
        <a:bodyPr/>
        <a:lstStyle/>
        <a:p>
          <a:r>
            <a:rPr lang="pl-PL" dirty="0" smtClean="0"/>
            <a:t>T</a:t>
          </a:r>
          <a:endParaRPr lang="pl-PL" dirty="0"/>
        </a:p>
      </dgm:t>
    </dgm:pt>
    <dgm:pt modelId="{A3EE47C3-F96C-4371-8B97-C8CFE52FB7CA}" type="parTrans" cxnId="{0F3EE48C-0E1D-4757-A7EA-411068888B84}">
      <dgm:prSet/>
      <dgm:spPr/>
      <dgm:t>
        <a:bodyPr/>
        <a:lstStyle/>
        <a:p>
          <a:endParaRPr lang="pl-PL"/>
        </a:p>
      </dgm:t>
    </dgm:pt>
    <dgm:pt modelId="{069C910C-B2B8-4121-AA5A-6578E0ED150C}" type="sibTrans" cxnId="{0F3EE48C-0E1D-4757-A7EA-411068888B84}">
      <dgm:prSet/>
      <dgm:spPr/>
      <dgm:t>
        <a:bodyPr/>
        <a:lstStyle/>
        <a:p>
          <a:endParaRPr lang="pl-PL"/>
        </a:p>
      </dgm:t>
    </dgm:pt>
    <dgm:pt modelId="{0FE56B79-442B-4254-9086-83336E8C95D4}">
      <dgm:prSet phldrT="[Tekst]" custT="1"/>
      <dgm:spPr/>
      <dgm:t>
        <a:bodyPr/>
        <a:lstStyle/>
        <a:p>
          <a:r>
            <a:rPr lang="pl-PL" sz="2200" dirty="0" smtClean="0"/>
            <a:t>ZSZ w </a:t>
          </a:r>
          <a:r>
            <a:rPr lang="pl-PL" sz="2200" dirty="0" err="1" smtClean="0"/>
            <a:t>W</a:t>
          </a:r>
          <a:endParaRPr lang="pl-PL" sz="2200" dirty="0"/>
        </a:p>
      </dgm:t>
    </dgm:pt>
    <dgm:pt modelId="{50B09536-52E2-4BE4-98F2-E7E48BB409AC}" type="parTrans" cxnId="{A0905CB0-4555-4957-876D-D631EF76FD13}">
      <dgm:prSet/>
      <dgm:spPr/>
      <dgm:t>
        <a:bodyPr/>
        <a:lstStyle/>
        <a:p>
          <a:endParaRPr lang="pl-PL"/>
        </a:p>
      </dgm:t>
    </dgm:pt>
    <dgm:pt modelId="{696D1DA2-0EE2-4BFC-88AC-FA79BD7B0B1A}" type="sibTrans" cxnId="{A0905CB0-4555-4957-876D-D631EF76FD13}">
      <dgm:prSet/>
      <dgm:spPr/>
      <dgm:t>
        <a:bodyPr/>
        <a:lstStyle/>
        <a:p>
          <a:endParaRPr lang="pl-PL"/>
        </a:p>
      </dgm:t>
    </dgm:pt>
    <dgm:pt modelId="{4D8F1C33-5CEB-4B15-BA5F-F3AD24C1C74E}">
      <dgm:prSet phldrT="[Tekst]"/>
      <dgm:spPr/>
      <dgm:t>
        <a:bodyPr/>
        <a:lstStyle/>
        <a:p>
          <a:r>
            <a:rPr lang="pl-PL" dirty="0" smtClean="0"/>
            <a:t>T</a:t>
          </a:r>
        </a:p>
      </dgm:t>
    </dgm:pt>
    <dgm:pt modelId="{9EF329FE-BF75-4785-AF56-7AB4C0470688}" type="parTrans" cxnId="{47BEE93F-0A25-4C99-A267-0487FEB6B513}">
      <dgm:prSet/>
      <dgm:spPr/>
      <dgm:t>
        <a:bodyPr/>
        <a:lstStyle/>
        <a:p>
          <a:endParaRPr lang="pl-PL"/>
        </a:p>
      </dgm:t>
    </dgm:pt>
    <dgm:pt modelId="{BC72D57A-CCF0-4213-8EF2-6AFE5E4378F3}" type="sibTrans" cxnId="{47BEE93F-0A25-4C99-A267-0487FEB6B513}">
      <dgm:prSet/>
      <dgm:spPr/>
      <dgm:t>
        <a:bodyPr/>
        <a:lstStyle/>
        <a:p>
          <a:endParaRPr lang="pl-PL"/>
        </a:p>
      </dgm:t>
    </dgm:pt>
    <dgm:pt modelId="{DD28E617-1E9C-4E8E-BE63-23DF9BB33723}">
      <dgm:prSet phldrT="[Tekst]" custT="1"/>
      <dgm:spPr/>
      <dgm:t>
        <a:bodyPr/>
        <a:lstStyle/>
        <a:p>
          <a:r>
            <a:rPr lang="pl-PL" sz="2000" dirty="0" smtClean="0"/>
            <a:t>ZSO w </a:t>
          </a:r>
          <a:r>
            <a:rPr lang="pl-PL" sz="2000" dirty="0" err="1" smtClean="0"/>
            <a:t>W</a:t>
          </a:r>
          <a:endParaRPr lang="pl-PL" sz="2000" dirty="0" smtClean="0"/>
        </a:p>
      </dgm:t>
    </dgm:pt>
    <dgm:pt modelId="{46C7F48B-6B3E-409A-BC80-3209B6B04D71}" type="parTrans" cxnId="{F50229A3-8B3D-4E5A-B59F-F308E0671835}">
      <dgm:prSet/>
      <dgm:spPr/>
      <dgm:t>
        <a:bodyPr/>
        <a:lstStyle/>
        <a:p>
          <a:endParaRPr lang="pl-PL"/>
        </a:p>
      </dgm:t>
    </dgm:pt>
    <dgm:pt modelId="{B675D3B6-3AE0-4157-8C59-657447F21A4A}" type="sibTrans" cxnId="{F50229A3-8B3D-4E5A-B59F-F308E0671835}">
      <dgm:prSet/>
      <dgm:spPr/>
      <dgm:t>
        <a:bodyPr/>
        <a:lstStyle/>
        <a:p>
          <a:endParaRPr lang="pl-PL"/>
        </a:p>
      </dgm:t>
    </dgm:pt>
    <dgm:pt modelId="{10659011-59B1-4E5C-B393-BB4559856FD3}">
      <dgm:prSet phldrT="[Tekst]"/>
      <dgm:spPr/>
      <dgm:t>
        <a:bodyPr/>
        <a:lstStyle/>
        <a:p>
          <a:r>
            <a:rPr lang="pl-PL" dirty="0" smtClean="0"/>
            <a:t>GM Nr 2</a:t>
          </a:r>
        </a:p>
      </dgm:t>
    </dgm:pt>
    <dgm:pt modelId="{B96D43AD-B7A3-468E-9772-B95DD9839410}" type="sibTrans" cxnId="{BA1722CB-177E-496F-9A28-B7156D149E4E}">
      <dgm:prSet/>
      <dgm:spPr/>
      <dgm:t>
        <a:bodyPr/>
        <a:lstStyle/>
        <a:p>
          <a:endParaRPr lang="pl-PL"/>
        </a:p>
      </dgm:t>
    </dgm:pt>
    <dgm:pt modelId="{71C7DBD5-B5D7-4792-A2A6-6FA15FCA60F3}" type="parTrans" cxnId="{BA1722CB-177E-496F-9A28-B7156D149E4E}">
      <dgm:prSet/>
      <dgm:spPr/>
      <dgm:t>
        <a:bodyPr/>
        <a:lstStyle/>
        <a:p>
          <a:endParaRPr lang="pl-PL"/>
        </a:p>
      </dgm:t>
    </dgm:pt>
    <dgm:pt modelId="{16CFEA66-869E-4CE2-81CF-1D0CAA2A9A9D}">
      <dgm:prSet phldrT="[Tekst]" custT="1"/>
      <dgm:spPr/>
      <dgm:t>
        <a:bodyPr/>
        <a:lstStyle/>
        <a:p>
          <a:r>
            <a:rPr lang="pl-PL" sz="2200" dirty="0" smtClean="0"/>
            <a:t>PZS w BD</a:t>
          </a:r>
          <a:endParaRPr lang="pl-PL" sz="2200" dirty="0"/>
        </a:p>
      </dgm:t>
    </dgm:pt>
    <dgm:pt modelId="{9682E219-65CB-40E8-8771-A34C4286C9BE}" type="sibTrans" cxnId="{D1BF5C77-4D1F-47ED-B6B9-E95DEC33F4F5}">
      <dgm:prSet/>
      <dgm:spPr/>
      <dgm:t>
        <a:bodyPr/>
        <a:lstStyle/>
        <a:p>
          <a:endParaRPr lang="pl-PL"/>
        </a:p>
      </dgm:t>
    </dgm:pt>
    <dgm:pt modelId="{375898A1-0569-4171-B5E7-298D704DED95}" type="parTrans" cxnId="{D1BF5C77-4D1F-47ED-B6B9-E95DEC33F4F5}">
      <dgm:prSet/>
      <dgm:spPr/>
      <dgm:t>
        <a:bodyPr/>
        <a:lstStyle/>
        <a:p>
          <a:endParaRPr lang="pl-PL"/>
        </a:p>
      </dgm:t>
    </dgm:pt>
    <dgm:pt modelId="{6087D3B6-123D-47AC-8457-0E0CEE3EC253}">
      <dgm:prSet phldrT="[Tekst]"/>
      <dgm:spPr/>
      <dgm:t>
        <a:bodyPr/>
        <a:lstStyle/>
        <a:p>
          <a:r>
            <a:rPr lang="pl-PL" dirty="0" smtClean="0"/>
            <a:t>T</a:t>
          </a:r>
          <a:endParaRPr lang="pl-PL" dirty="0"/>
        </a:p>
      </dgm:t>
    </dgm:pt>
    <dgm:pt modelId="{7ECC3B68-A0E3-48B6-95AB-F7A393DE94BA}" type="parTrans" cxnId="{4D7715F5-6FDE-4AB4-8B9B-B418876E9D9D}">
      <dgm:prSet/>
      <dgm:spPr/>
      <dgm:t>
        <a:bodyPr/>
        <a:lstStyle/>
        <a:p>
          <a:endParaRPr lang="pl-PL"/>
        </a:p>
      </dgm:t>
    </dgm:pt>
    <dgm:pt modelId="{7F821362-E6B7-43DF-A18C-0B063D71628F}" type="sibTrans" cxnId="{4D7715F5-6FDE-4AB4-8B9B-B418876E9D9D}">
      <dgm:prSet/>
      <dgm:spPr/>
      <dgm:t>
        <a:bodyPr/>
        <a:lstStyle/>
        <a:p>
          <a:endParaRPr lang="pl-PL"/>
        </a:p>
      </dgm:t>
    </dgm:pt>
    <dgm:pt modelId="{B8D53B5E-12C9-491A-8C16-FE6D6BAD631D}">
      <dgm:prSet phldrT="[Tekst]"/>
      <dgm:spPr/>
      <dgm:t>
        <a:bodyPr/>
        <a:lstStyle/>
        <a:p>
          <a:r>
            <a:rPr lang="pl-PL" dirty="0" smtClean="0"/>
            <a:t>ZSZ</a:t>
          </a:r>
          <a:endParaRPr lang="pl-PL" dirty="0"/>
        </a:p>
      </dgm:t>
    </dgm:pt>
    <dgm:pt modelId="{789373A3-6D02-4F80-BA00-C26BDF681791}" type="parTrans" cxnId="{26B1EAB7-19E7-4352-A23F-7A2A2F8C4CCA}">
      <dgm:prSet/>
      <dgm:spPr/>
      <dgm:t>
        <a:bodyPr/>
        <a:lstStyle/>
        <a:p>
          <a:endParaRPr lang="pl-PL"/>
        </a:p>
      </dgm:t>
    </dgm:pt>
    <dgm:pt modelId="{AB707026-2DC9-409A-8C74-3F8008096015}" type="sibTrans" cxnId="{26B1EAB7-19E7-4352-A23F-7A2A2F8C4CCA}">
      <dgm:prSet/>
      <dgm:spPr/>
      <dgm:t>
        <a:bodyPr/>
        <a:lstStyle/>
        <a:p>
          <a:endParaRPr lang="pl-PL"/>
        </a:p>
      </dgm:t>
    </dgm:pt>
    <dgm:pt modelId="{13E42A5E-56AA-49F8-ADCC-0B71E4A27FB0}">
      <dgm:prSet phldrT="[Tekst]"/>
      <dgm:spPr/>
      <dgm:t>
        <a:bodyPr/>
        <a:lstStyle/>
        <a:p>
          <a:r>
            <a:rPr lang="pl-PL" dirty="0" smtClean="0"/>
            <a:t>LO</a:t>
          </a:r>
          <a:endParaRPr lang="pl-PL" dirty="0"/>
        </a:p>
      </dgm:t>
    </dgm:pt>
    <dgm:pt modelId="{96AC4434-6A59-4AB0-9456-BDFA26737D14}" type="parTrans" cxnId="{8C1A8BED-B684-450F-94C1-689E8567417E}">
      <dgm:prSet/>
      <dgm:spPr/>
      <dgm:t>
        <a:bodyPr/>
        <a:lstStyle/>
        <a:p>
          <a:endParaRPr lang="pl-PL"/>
        </a:p>
      </dgm:t>
    </dgm:pt>
    <dgm:pt modelId="{C30EBABF-340A-413D-A604-D7047FBE0BE7}" type="sibTrans" cxnId="{8C1A8BED-B684-450F-94C1-689E8567417E}">
      <dgm:prSet/>
      <dgm:spPr/>
      <dgm:t>
        <a:bodyPr/>
        <a:lstStyle/>
        <a:p>
          <a:endParaRPr lang="pl-PL"/>
        </a:p>
      </dgm:t>
    </dgm:pt>
    <dgm:pt modelId="{6707FDB5-3519-4A7A-96BD-F1FD7FF35EDF}">
      <dgm:prSet phldrT="[Tekst]"/>
      <dgm:spPr/>
      <dgm:t>
        <a:bodyPr/>
        <a:lstStyle/>
        <a:p>
          <a:r>
            <a:rPr lang="pl-PL" dirty="0" smtClean="0"/>
            <a:t>ZSZ</a:t>
          </a:r>
        </a:p>
      </dgm:t>
    </dgm:pt>
    <dgm:pt modelId="{0AF87C87-E2DF-400E-AF46-01F9D4E67EB7}" type="parTrans" cxnId="{6A536447-C3F6-4A6C-AB5C-41444A231162}">
      <dgm:prSet/>
      <dgm:spPr/>
      <dgm:t>
        <a:bodyPr/>
        <a:lstStyle/>
        <a:p>
          <a:endParaRPr lang="pl-PL"/>
        </a:p>
      </dgm:t>
    </dgm:pt>
    <dgm:pt modelId="{B3A22FF4-2F6B-47D8-81F4-A41891FF5D29}" type="sibTrans" cxnId="{6A536447-C3F6-4A6C-AB5C-41444A231162}">
      <dgm:prSet/>
      <dgm:spPr/>
      <dgm:t>
        <a:bodyPr/>
        <a:lstStyle/>
        <a:p>
          <a:endParaRPr lang="pl-PL"/>
        </a:p>
      </dgm:t>
    </dgm:pt>
    <dgm:pt modelId="{82444408-52B8-470D-B506-4EBE8FCB69D0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TU D</a:t>
          </a:r>
        </a:p>
      </dgm:t>
    </dgm:pt>
    <dgm:pt modelId="{0AD8CF11-9B7C-4216-8ED4-DDE2BF6A636D}" type="parTrans" cxnId="{99B5F4C4-4983-4839-B1C5-B776672D5E88}">
      <dgm:prSet/>
      <dgm:spPr/>
      <dgm:t>
        <a:bodyPr/>
        <a:lstStyle/>
        <a:p>
          <a:endParaRPr lang="pl-PL"/>
        </a:p>
      </dgm:t>
    </dgm:pt>
    <dgm:pt modelId="{FE712AD4-C279-4B86-88A5-36B0DD7AE7CD}" type="sibTrans" cxnId="{99B5F4C4-4983-4839-B1C5-B776672D5E88}">
      <dgm:prSet/>
      <dgm:spPr/>
      <dgm:t>
        <a:bodyPr/>
        <a:lstStyle/>
        <a:p>
          <a:endParaRPr lang="pl-PL"/>
        </a:p>
      </dgm:t>
    </dgm:pt>
    <dgm:pt modelId="{A045BAD2-19EC-412E-A48F-08BDACAD4EBF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TU M</a:t>
          </a:r>
        </a:p>
      </dgm:t>
    </dgm:pt>
    <dgm:pt modelId="{B20F8BF3-B558-44A7-B4B0-2E6FB803D608}" type="parTrans" cxnId="{119D9EFE-24B0-40B5-803A-E27CA0D02AEA}">
      <dgm:prSet/>
      <dgm:spPr/>
      <dgm:t>
        <a:bodyPr/>
        <a:lstStyle/>
        <a:p>
          <a:endParaRPr lang="pl-PL"/>
        </a:p>
      </dgm:t>
    </dgm:pt>
    <dgm:pt modelId="{D57D1B6F-69D1-44F3-903C-273AD9ECE44F}" type="sibTrans" cxnId="{119D9EFE-24B0-40B5-803A-E27CA0D02AEA}">
      <dgm:prSet/>
      <dgm:spPr/>
      <dgm:t>
        <a:bodyPr/>
        <a:lstStyle/>
        <a:p>
          <a:endParaRPr lang="pl-PL"/>
        </a:p>
      </dgm:t>
    </dgm:pt>
    <dgm:pt modelId="{317DFABD-5433-4AD2-9E83-6AECD9736FE1}">
      <dgm:prSet phldrT="[Tekst]"/>
      <dgm:spPr/>
      <dgm:t>
        <a:bodyPr/>
        <a:lstStyle/>
        <a:p>
          <a:r>
            <a:rPr lang="pl-PL" dirty="0" smtClean="0"/>
            <a:t>LO</a:t>
          </a:r>
        </a:p>
      </dgm:t>
    </dgm:pt>
    <dgm:pt modelId="{404970DE-BE8E-4D8C-AB5F-9FC6C920703B}" type="sibTrans" cxnId="{DFA6A4D7-45C4-43DD-91AD-6A54923DC49B}">
      <dgm:prSet/>
      <dgm:spPr/>
      <dgm:t>
        <a:bodyPr/>
        <a:lstStyle/>
        <a:p>
          <a:endParaRPr lang="pl-PL"/>
        </a:p>
      </dgm:t>
    </dgm:pt>
    <dgm:pt modelId="{6D5A7E75-4F5A-4763-974E-63F8BD743313}" type="parTrans" cxnId="{DFA6A4D7-45C4-43DD-91AD-6A54923DC49B}">
      <dgm:prSet/>
      <dgm:spPr/>
      <dgm:t>
        <a:bodyPr/>
        <a:lstStyle/>
        <a:p>
          <a:endParaRPr lang="pl-PL"/>
        </a:p>
      </dgm:t>
    </dgm:pt>
    <dgm:pt modelId="{966D3FEC-DAAB-4C20-ACB5-6A594F4F7B00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ZSZ D</a:t>
          </a:r>
          <a:endParaRPr lang="pl-PL" strike="sngStrike" dirty="0"/>
        </a:p>
      </dgm:t>
    </dgm:pt>
    <dgm:pt modelId="{45B6EA9F-6A81-4F3D-86C5-6EE43B013DF8}" type="parTrans" cxnId="{AAC4AF70-B272-4CAC-9B1E-20CD9CD16DCC}">
      <dgm:prSet/>
      <dgm:spPr/>
      <dgm:t>
        <a:bodyPr/>
        <a:lstStyle/>
        <a:p>
          <a:endParaRPr lang="pl-PL"/>
        </a:p>
      </dgm:t>
    </dgm:pt>
    <dgm:pt modelId="{404592F7-E9A7-4922-ACCB-221369726FA7}" type="sibTrans" cxnId="{AAC4AF70-B272-4CAC-9B1E-20CD9CD16DCC}">
      <dgm:prSet/>
      <dgm:spPr/>
      <dgm:t>
        <a:bodyPr/>
        <a:lstStyle/>
        <a:p>
          <a:endParaRPr lang="pl-PL"/>
        </a:p>
      </dgm:t>
    </dgm:pt>
    <dgm:pt modelId="{D7B1070E-FDBB-48D5-89C3-A4FFD6AFC9FD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GM nr 5</a:t>
          </a:r>
          <a:endParaRPr lang="pl-PL" dirty="0"/>
        </a:p>
      </dgm:t>
    </dgm:pt>
    <dgm:pt modelId="{11086742-CC83-4C4E-9036-FDEC0166FBFC}" type="parTrans" cxnId="{30E5BA09-CF58-4E76-9E0B-58C3B2CF4A0A}">
      <dgm:prSet/>
      <dgm:spPr/>
      <dgm:t>
        <a:bodyPr/>
        <a:lstStyle/>
        <a:p>
          <a:endParaRPr lang="pl-PL"/>
        </a:p>
      </dgm:t>
    </dgm:pt>
    <dgm:pt modelId="{D3F71A05-056E-400D-ABCA-2EF5DFF60D1D}" type="sibTrans" cxnId="{30E5BA09-CF58-4E76-9E0B-58C3B2CF4A0A}">
      <dgm:prSet/>
      <dgm:spPr/>
      <dgm:t>
        <a:bodyPr/>
        <a:lstStyle/>
        <a:p>
          <a:endParaRPr lang="pl-PL"/>
        </a:p>
      </dgm:t>
    </dgm:pt>
    <dgm:pt modelId="{24C824B6-A34B-4DF2-B741-BF6C2A867BF7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MOS</a:t>
          </a:r>
          <a:endParaRPr lang="pl-PL" dirty="0"/>
        </a:p>
      </dgm:t>
    </dgm:pt>
    <dgm:pt modelId="{1EBF9A72-C996-4940-99FD-6988F8C61F04}" type="parTrans" cxnId="{4166E823-1081-4C07-A2B1-098740E3BCA9}">
      <dgm:prSet/>
      <dgm:spPr/>
      <dgm:t>
        <a:bodyPr/>
        <a:lstStyle/>
        <a:p>
          <a:endParaRPr lang="pl-PL"/>
        </a:p>
      </dgm:t>
    </dgm:pt>
    <dgm:pt modelId="{12829B58-8F4E-4D13-972E-53780B7D9C4B}" type="sibTrans" cxnId="{4166E823-1081-4C07-A2B1-098740E3BCA9}">
      <dgm:prSet/>
      <dgm:spPr/>
      <dgm:t>
        <a:bodyPr/>
        <a:lstStyle/>
        <a:p>
          <a:endParaRPr lang="pl-PL"/>
        </a:p>
      </dgm:t>
    </dgm:pt>
    <dgm:pt modelId="{85AE2156-3572-4D4E-AAF6-C1D83E8B3763}">
      <dgm:prSet phldrT="[Tekst]"/>
      <dgm:spPr/>
      <dgm:t>
        <a:bodyPr/>
        <a:lstStyle/>
        <a:p>
          <a:r>
            <a:rPr lang="pl-PL" dirty="0" smtClean="0"/>
            <a:t>SP D</a:t>
          </a:r>
          <a:endParaRPr lang="pl-PL" dirty="0"/>
        </a:p>
      </dgm:t>
    </dgm:pt>
    <dgm:pt modelId="{EA685DD7-0FB3-4ACE-9F2C-2ABEB01C8403}" type="parTrans" cxnId="{3447D437-78C7-4629-B01C-50B4187A75BB}">
      <dgm:prSet/>
      <dgm:spPr/>
      <dgm:t>
        <a:bodyPr/>
        <a:lstStyle/>
        <a:p>
          <a:endParaRPr lang="pl-PL"/>
        </a:p>
      </dgm:t>
    </dgm:pt>
    <dgm:pt modelId="{BFC6F53D-1B41-404F-9BAB-5680EC480B9C}" type="sibTrans" cxnId="{3447D437-78C7-4629-B01C-50B4187A75BB}">
      <dgm:prSet/>
      <dgm:spPr/>
      <dgm:t>
        <a:bodyPr/>
        <a:lstStyle/>
        <a:p>
          <a:endParaRPr lang="pl-PL"/>
        </a:p>
      </dgm:t>
    </dgm:pt>
    <dgm:pt modelId="{8DA999F5-A326-4C5E-AF25-5790C447FE49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LP D</a:t>
          </a:r>
          <a:endParaRPr lang="pl-PL" dirty="0"/>
        </a:p>
      </dgm:t>
    </dgm:pt>
    <dgm:pt modelId="{E85C6A27-746E-4CFE-9AED-04B8B0C1A2DA}" type="parTrans" cxnId="{615DEB5D-1868-4B55-A871-92E2A20A203A}">
      <dgm:prSet/>
      <dgm:spPr/>
      <dgm:t>
        <a:bodyPr/>
        <a:lstStyle/>
        <a:p>
          <a:endParaRPr lang="pl-PL"/>
        </a:p>
      </dgm:t>
    </dgm:pt>
    <dgm:pt modelId="{5A31A8BB-0583-46F3-8806-424555A43419}" type="sibTrans" cxnId="{615DEB5D-1868-4B55-A871-92E2A20A203A}">
      <dgm:prSet/>
      <dgm:spPr/>
      <dgm:t>
        <a:bodyPr/>
        <a:lstStyle/>
        <a:p>
          <a:endParaRPr lang="pl-PL"/>
        </a:p>
      </dgm:t>
    </dgm:pt>
    <dgm:pt modelId="{3F5C4AA6-629C-4234-B16E-3A7C99607F91}">
      <dgm:prSet phldrT="[Tekst]"/>
      <dgm:spPr/>
      <dgm:t>
        <a:bodyPr/>
        <a:lstStyle/>
        <a:p>
          <a:r>
            <a:rPr lang="pl-PL" dirty="0" smtClean="0"/>
            <a:t>TU D</a:t>
          </a:r>
          <a:endParaRPr lang="pl-PL" dirty="0"/>
        </a:p>
      </dgm:t>
    </dgm:pt>
    <dgm:pt modelId="{FEE14640-5041-42D6-B3A0-F7C591955444}" type="parTrans" cxnId="{76DCB592-A27E-4989-B7E5-108B0395B0BE}">
      <dgm:prSet/>
      <dgm:spPr/>
      <dgm:t>
        <a:bodyPr/>
        <a:lstStyle/>
        <a:p>
          <a:endParaRPr lang="pl-PL"/>
        </a:p>
      </dgm:t>
    </dgm:pt>
    <dgm:pt modelId="{09635B08-EC25-4AD7-8825-5421D47B2BC9}" type="sibTrans" cxnId="{76DCB592-A27E-4989-B7E5-108B0395B0BE}">
      <dgm:prSet/>
      <dgm:spPr/>
      <dgm:t>
        <a:bodyPr/>
        <a:lstStyle/>
        <a:p>
          <a:endParaRPr lang="pl-PL"/>
        </a:p>
      </dgm:t>
    </dgm:pt>
    <dgm:pt modelId="{10DC0C56-58DA-44BE-8D2F-B61939FB08F7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U LO</a:t>
          </a:r>
        </a:p>
      </dgm:t>
    </dgm:pt>
    <dgm:pt modelId="{ED8A066B-DD9E-4BF1-B963-0B98470A29DC}" type="parTrans" cxnId="{CB27E7EF-A72B-4DC9-B1CC-DF5F05B0455B}">
      <dgm:prSet/>
      <dgm:spPr/>
      <dgm:t>
        <a:bodyPr/>
        <a:lstStyle/>
        <a:p>
          <a:endParaRPr lang="pl-PL"/>
        </a:p>
      </dgm:t>
    </dgm:pt>
    <dgm:pt modelId="{F0DBD1E9-BF52-438A-85F9-A18478BC4F73}" type="sibTrans" cxnId="{CB27E7EF-A72B-4DC9-B1CC-DF5F05B0455B}">
      <dgm:prSet/>
      <dgm:spPr/>
      <dgm:t>
        <a:bodyPr/>
        <a:lstStyle/>
        <a:p>
          <a:endParaRPr lang="pl-PL"/>
        </a:p>
      </dgm:t>
    </dgm:pt>
    <dgm:pt modelId="{83D0010B-14FA-4E4B-9A7B-841A65A3877A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ZSZ M</a:t>
          </a:r>
          <a:endParaRPr lang="pl-PL" strike="sngStrike" dirty="0"/>
        </a:p>
      </dgm:t>
    </dgm:pt>
    <dgm:pt modelId="{3C94EC73-A9E8-428C-A1B5-F8B70CA31A7D}" type="parTrans" cxnId="{253E0C86-F9AA-4790-9A79-DF9841D72000}">
      <dgm:prSet/>
      <dgm:spPr/>
      <dgm:t>
        <a:bodyPr/>
        <a:lstStyle/>
        <a:p>
          <a:endParaRPr lang="pl-PL"/>
        </a:p>
      </dgm:t>
    </dgm:pt>
    <dgm:pt modelId="{38EBAD8B-BF23-4C6F-BFD3-CD4AF8B863DC}" type="sibTrans" cxnId="{253E0C86-F9AA-4790-9A79-DF9841D72000}">
      <dgm:prSet/>
      <dgm:spPr/>
      <dgm:t>
        <a:bodyPr/>
        <a:lstStyle/>
        <a:p>
          <a:endParaRPr lang="pl-PL"/>
        </a:p>
      </dgm:t>
    </dgm:pt>
    <dgm:pt modelId="{163B6111-5744-45F1-BA23-051941C45259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LP M</a:t>
          </a:r>
          <a:endParaRPr lang="pl-PL" strike="sngStrike" dirty="0"/>
        </a:p>
      </dgm:t>
    </dgm:pt>
    <dgm:pt modelId="{A2BB6F0E-B737-4F9E-A36B-FBFABABDC920}" type="parTrans" cxnId="{C3CE6879-ECBC-4C05-A44B-CD538056C755}">
      <dgm:prSet/>
      <dgm:spPr/>
      <dgm:t>
        <a:bodyPr/>
        <a:lstStyle/>
        <a:p>
          <a:endParaRPr lang="pl-PL"/>
        </a:p>
      </dgm:t>
    </dgm:pt>
    <dgm:pt modelId="{CBC5E453-7D12-4F62-A20D-903C4498BE8D}" type="sibTrans" cxnId="{C3CE6879-ECBC-4C05-A44B-CD538056C755}">
      <dgm:prSet/>
      <dgm:spPr/>
      <dgm:t>
        <a:bodyPr/>
        <a:lstStyle/>
        <a:p>
          <a:endParaRPr lang="pl-PL"/>
        </a:p>
      </dgm:t>
    </dgm:pt>
    <dgm:pt modelId="{2D5ABD11-498B-41A1-BCF8-2B3A35DFCB3E}">
      <dgm:prSet phldrT="[Tekst]"/>
      <dgm:spPr>
        <a:solidFill>
          <a:srgbClr val="FF0000"/>
        </a:solidFill>
      </dgm:spPr>
      <dgm:t>
        <a:bodyPr/>
        <a:lstStyle/>
        <a:p>
          <a:r>
            <a:rPr lang="pl-PL" strike="sngStrike" dirty="0" smtClean="0"/>
            <a:t>T D</a:t>
          </a:r>
          <a:endParaRPr lang="pl-PL" strike="sngStrike" dirty="0"/>
        </a:p>
      </dgm:t>
    </dgm:pt>
    <dgm:pt modelId="{5118BDA3-A6D9-4BD2-BC5D-D5CBF5F2110F}" type="parTrans" cxnId="{11B42AA4-391D-44BD-A032-EB343901009C}">
      <dgm:prSet/>
      <dgm:spPr/>
      <dgm:t>
        <a:bodyPr/>
        <a:lstStyle/>
        <a:p>
          <a:endParaRPr lang="pl-PL"/>
        </a:p>
      </dgm:t>
    </dgm:pt>
    <dgm:pt modelId="{B2BF1A4A-2BAB-45A0-98F9-314B4CC60366}" type="sibTrans" cxnId="{11B42AA4-391D-44BD-A032-EB343901009C}">
      <dgm:prSet/>
      <dgm:spPr/>
      <dgm:t>
        <a:bodyPr/>
        <a:lstStyle/>
        <a:p>
          <a:endParaRPr lang="pl-PL"/>
        </a:p>
      </dgm:t>
    </dgm:pt>
    <dgm:pt modelId="{F04DC60D-AF9D-4452-B79E-A7509994132D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dirty="0" smtClean="0"/>
            <a:t>LO D</a:t>
          </a:r>
          <a:endParaRPr lang="pl-PL" dirty="0"/>
        </a:p>
      </dgm:t>
    </dgm:pt>
    <dgm:pt modelId="{86B8042E-F6DA-4894-9BAB-A178DB469595}" type="sibTrans" cxnId="{0CCC32AE-E35D-4639-9780-223DFCFBFAE9}">
      <dgm:prSet/>
      <dgm:spPr/>
      <dgm:t>
        <a:bodyPr/>
        <a:lstStyle/>
        <a:p>
          <a:endParaRPr lang="pl-PL"/>
        </a:p>
      </dgm:t>
    </dgm:pt>
    <dgm:pt modelId="{9D56F0C1-7430-4F9A-A656-1822F6156B66}" type="parTrans" cxnId="{0CCC32AE-E35D-4639-9780-223DFCFBFAE9}">
      <dgm:prSet/>
      <dgm:spPr/>
      <dgm:t>
        <a:bodyPr/>
        <a:lstStyle/>
        <a:p>
          <a:endParaRPr lang="pl-PL"/>
        </a:p>
      </dgm:t>
    </dgm:pt>
    <dgm:pt modelId="{A0CBB0DF-8576-42FB-B443-29FC7FFF9166}" type="pres">
      <dgm:prSet presAssocID="{AEC91EE9-5C0E-4D92-AE01-73FF032729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0124BD6-8C0C-41B5-A4B7-070667F13DA8}" type="pres">
      <dgm:prSet presAssocID="{16CFEA66-869E-4CE2-81CF-1D0CAA2A9A9D}" presName="compNode" presStyleCnt="0"/>
      <dgm:spPr/>
    </dgm:pt>
    <dgm:pt modelId="{59D708F7-AD98-4661-946E-74A72B3BB6F1}" type="pres">
      <dgm:prSet presAssocID="{16CFEA66-869E-4CE2-81CF-1D0CAA2A9A9D}" presName="aNode" presStyleLbl="bgShp" presStyleIdx="0" presStyleCnt="5"/>
      <dgm:spPr/>
      <dgm:t>
        <a:bodyPr/>
        <a:lstStyle/>
        <a:p>
          <a:endParaRPr lang="pl-PL"/>
        </a:p>
      </dgm:t>
    </dgm:pt>
    <dgm:pt modelId="{890E7571-B4FD-4064-B424-872A4E0BD4FF}" type="pres">
      <dgm:prSet presAssocID="{16CFEA66-869E-4CE2-81CF-1D0CAA2A9A9D}" presName="textNode" presStyleLbl="bgShp" presStyleIdx="0" presStyleCnt="5"/>
      <dgm:spPr/>
      <dgm:t>
        <a:bodyPr/>
        <a:lstStyle/>
        <a:p>
          <a:endParaRPr lang="pl-PL"/>
        </a:p>
      </dgm:t>
    </dgm:pt>
    <dgm:pt modelId="{AF25D515-9F2F-4F3E-AEFF-5058FD4938A8}" type="pres">
      <dgm:prSet presAssocID="{16CFEA66-869E-4CE2-81CF-1D0CAA2A9A9D}" presName="compChildNode" presStyleCnt="0"/>
      <dgm:spPr/>
    </dgm:pt>
    <dgm:pt modelId="{02803774-69CC-430E-A750-79B0C8164191}" type="pres">
      <dgm:prSet presAssocID="{16CFEA66-869E-4CE2-81CF-1D0CAA2A9A9D}" presName="theInnerList" presStyleCnt="0"/>
      <dgm:spPr/>
    </dgm:pt>
    <dgm:pt modelId="{38F7EF9B-6123-4035-9E9E-2059CFF85CC3}" type="pres">
      <dgm:prSet presAssocID="{10659011-59B1-4E5C-B393-BB4559856FD3}" presName="child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A6CF23-F5BC-453A-84B6-AF03DFAEB259}" type="pres">
      <dgm:prSet presAssocID="{10659011-59B1-4E5C-B393-BB4559856FD3}" presName="aSpace2" presStyleCnt="0"/>
      <dgm:spPr/>
    </dgm:pt>
    <dgm:pt modelId="{32293684-9EF8-4C86-B847-9E09AEBE30C5}" type="pres">
      <dgm:prSet presAssocID="{8404C5DB-FD52-4BF0-871B-58682E467633}" presName="childNode" presStyleLbl="node1" presStyleIdx="1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1E2B1-F325-4EFD-8A24-CEEC6B6926F6}" type="pres">
      <dgm:prSet presAssocID="{16CFEA66-869E-4CE2-81CF-1D0CAA2A9A9D}" presName="aSpace" presStyleCnt="0"/>
      <dgm:spPr/>
    </dgm:pt>
    <dgm:pt modelId="{058081A6-6306-4101-B5D9-EA96FC0854A9}" type="pres">
      <dgm:prSet presAssocID="{12C10E37-739F-4977-B2D7-C5ADF9A67DD9}" presName="compNode" presStyleCnt="0"/>
      <dgm:spPr/>
    </dgm:pt>
    <dgm:pt modelId="{C89A3861-520D-4B64-8E6D-41A69CCC5FE7}" type="pres">
      <dgm:prSet presAssocID="{12C10E37-739F-4977-B2D7-C5ADF9A67DD9}" presName="aNode" presStyleLbl="bgShp" presStyleIdx="1" presStyleCnt="5"/>
      <dgm:spPr/>
      <dgm:t>
        <a:bodyPr/>
        <a:lstStyle/>
        <a:p>
          <a:endParaRPr lang="pl-PL"/>
        </a:p>
      </dgm:t>
    </dgm:pt>
    <dgm:pt modelId="{60599F87-2E97-458D-8F90-7533BDE08138}" type="pres">
      <dgm:prSet presAssocID="{12C10E37-739F-4977-B2D7-C5ADF9A67DD9}" presName="textNode" presStyleLbl="bgShp" presStyleIdx="1" presStyleCnt="5"/>
      <dgm:spPr/>
      <dgm:t>
        <a:bodyPr/>
        <a:lstStyle/>
        <a:p>
          <a:endParaRPr lang="pl-PL"/>
        </a:p>
      </dgm:t>
    </dgm:pt>
    <dgm:pt modelId="{16396F62-876B-4A1D-836A-028E69392085}" type="pres">
      <dgm:prSet presAssocID="{12C10E37-739F-4977-B2D7-C5ADF9A67DD9}" presName="compChildNode" presStyleCnt="0"/>
      <dgm:spPr/>
    </dgm:pt>
    <dgm:pt modelId="{C962FC76-0C53-45D9-8CB5-ED45AC8984AA}" type="pres">
      <dgm:prSet presAssocID="{12C10E37-739F-4977-B2D7-C5ADF9A67DD9}" presName="theInnerList" presStyleCnt="0"/>
      <dgm:spPr/>
    </dgm:pt>
    <dgm:pt modelId="{A367B84B-0E6F-4AA7-834C-92A7431D7C22}" type="pres">
      <dgm:prSet presAssocID="{6087D3B6-123D-47AC-8457-0E0CEE3EC253}" presName="childNode" presStyleLbl="node1" presStyleIdx="2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B7868D-361D-4BA1-9636-DDF51CC5021D}" type="pres">
      <dgm:prSet presAssocID="{6087D3B6-123D-47AC-8457-0E0CEE3EC253}" presName="aSpace2" presStyleCnt="0"/>
      <dgm:spPr/>
    </dgm:pt>
    <dgm:pt modelId="{87752BF5-7D4B-4FCD-8DFB-F1C983DFF3E6}" type="pres">
      <dgm:prSet presAssocID="{B8D53B5E-12C9-491A-8C16-FE6D6BAD631D}" presName="childNode" presStyleLbl="node1" presStyleIdx="3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E914DF-3B57-4D5F-999D-D00F28FE0C52}" type="pres">
      <dgm:prSet presAssocID="{B8D53B5E-12C9-491A-8C16-FE6D6BAD631D}" presName="aSpace2" presStyleCnt="0"/>
      <dgm:spPr/>
    </dgm:pt>
    <dgm:pt modelId="{75B09C0C-DFBC-4324-B9A3-A89E0EA63D11}" type="pres">
      <dgm:prSet presAssocID="{13E42A5E-56AA-49F8-ADCC-0B71E4A27FB0}" presName="childNode" presStyleLbl="node1" presStyleIdx="4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D64185-219E-47B2-8082-DCCF3125DB9A}" type="pres">
      <dgm:prSet presAssocID="{12C10E37-739F-4977-B2D7-C5ADF9A67DD9}" presName="aSpace" presStyleCnt="0"/>
      <dgm:spPr/>
    </dgm:pt>
    <dgm:pt modelId="{2EEBA938-AE7E-48E3-AF1A-C738CEBDF4C2}" type="pres">
      <dgm:prSet presAssocID="{0FE56B79-442B-4254-9086-83336E8C95D4}" presName="compNode" presStyleCnt="0"/>
      <dgm:spPr/>
    </dgm:pt>
    <dgm:pt modelId="{124B8C9B-A4B0-4B07-954D-104EF4C73ED0}" type="pres">
      <dgm:prSet presAssocID="{0FE56B79-442B-4254-9086-83336E8C95D4}" presName="aNode" presStyleLbl="bgShp" presStyleIdx="2" presStyleCnt="5" custLinFactNeighborX="-1336" custLinFactNeighborY="-3156"/>
      <dgm:spPr/>
      <dgm:t>
        <a:bodyPr/>
        <a:lstStyle/>
        <a:p>
          <a:endParaRPr lang="pl-PL"/>
        </a:p>
      </dgm:t>
    </dgm:pt>
    <dgm:pt modelId="{94477B0B-8965-4112-8AB4-CAF1AE535D8A}" type="pres">
      <dgm:prSet presAssocID="{0FE56B79-442B-4254-9086-83336E8C95D4}" presName="textNode" presStyleLbl="bgShp" presStyleIdx="2" presStyleCnt="5"/>
      <dgm:spPr/>
      <dgm:t>
        <a:bodyPr/>
        <a:lstStyle/>
        <a:p>
          <a:endParaRPr lang="pl-PL"/>
        </a:p>
      </dgm:t>
    </dgm:pt>
    <dgm:pt modelId="{74A3BAD5-CBB5-4B60-B858-146B3C3E5E8C}" type="pres">
      <dgm:prSet presAssocID="{0FE56B79-442B-4254-9086-83336E8C95D4}" presName="compChildNode" presStyleCnt="0"/>
      <dgm:spPr/>
    </dgm:pt>
    <dgm:pt modelId="{D6F65DC5-BABE-43A6-BF2B-C3C3EB75B269}" type="pres">
      <dgm:prSet presAssocID="{0FE56B79-442B-4254-9086-83336E8C95D4}" presName="theInnerList" presStyleCnt="0"/>
      <dgm:spPr/>
    </dgm:pt>
    <dgm:pt modelId="{16BDEC31-679A-4693-9134-F2AB275E1ACD}" type="pres">
      <dgm:prSet presAssocID="{4D8F1C33-5CEB-4B15-BA5F-F3AD24C1C74E}" presName="childNode" presStyleLbl="node1" presStyleIdx="5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3A66E-9AE6-409F-85B7-52C74FE01F2A}" type="pres">
      <dgm:prSet presAssocID="{4D8F1C33-5CEB-4B15-BA5F-F3AD24C1C74E}" presName="aSpace2" presStyleCnt="0"/>
      <dgm:spPr/>
    </dgm:pt>
    <dgm:pt modelId="{83EC310D-C5BB-47CA-BB72-04D08270A0A1}" type="pres">
      <dgm:prSet presAssocID="{6707FDB5-3519-4A7A-96BD-F1FD7FF35EDF}" presName="childNode" presStyleLbl="node1" presStyleIdx="6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A470DF-0D0C-40A4-84FF-52BCE38743B3}" type="pres">
      <dgm:prSet presAssocID="{6707FDB5-3519-4A7A-96BD-F1FD7FF35EDF}" presName="aSpace2" presStyleCnt="0"/>
      <dgm:spPr/>
    </dgm:pt>
    <dgm:pt modelId="{33F3655B-519A-4A63-AF13-E79CC04D3C27}" type="pres">
      <dgm:prSet presAssocID="{A045BAD2-19EC-412E-A48F-08BDACAD4EBF}" presName="childNode" presStyleLbl="node1" presStyleIdx="7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63F08A-AF8D-4351-ADD1-264A69D00C71}" type="pres">
      <dgm:prSet presAssocID="{A045BAD2-19EC-412E-A48F-08BDACAD4EBF}" presName="aSpace2" presStyleCnt="0"/>
      <dgm:spPr/>
    </dgm:pt>
    <dgm:pt modelId="{7D67DAC1-1CCB-4D51-A8E4-072E2C322FEA}" type="pres">
      <dgm:prSet presAssocID="{82444408-52B8-470D-B506-4EBE8FCB69D0}" presName="childNode" presStyleLbl="node1" presStyleIdx="8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12CAF3-B20D-4E27-B0C1-CFD2287BD5E6}" type="pres">
      <dgm:prSet presAssocID="{0FE56B79-442B-4254-9086-83336E8C95D4}" presName="aSpace" presStyleCnt="0"/>
      <dgm:spPr/>
    </dgm:pt>
    <dgm:pt modelId="{EBD337C3-FEBA-4079-B3FD-A3D4AE8C1151}" type="pres">
      <dgm:prSet presAssocID="{DD28E617-1E9C-4E8E-BE63-23DF9BB33723}" presName="compNode" presStyleCnt="0"/>
      <dgm:spPr/>
    </dgm:pt>
    <dgm:pt modelId="{E0556CF3-BCEA-4B67-A306-B1761C72301A}" type="pres">
      <dgm:prSet presAssocID="{DD28E617-1E9C-4E8E-BE63-23DF9BB33723}" presName="aNode" presStyleLbl="bgShp" presStyleIdx="3" presStyleCnt="5" custLinFactNeighborX="2889" custLinFactNeighborY="3932"/>
      <dgm:spPr/>
      <dgm:t>
        <a:bodyPr/>
        <a:lstStyle/>
        <a:p>
          <a:endParaRPr lang="pl-PL"/>
        </a:p>
      </dgm:t>
    </dgm:pt>
    <dgm:pt modelId="{BDF37008-4ED4-4D8D-B5A0-682DD1566037}" type="pres">
      <dgm:prSet presAssocID="{DD28E617-1E9C-4E8E-BE63-23DF9BB33723}" presName="textNode" presStyleLbl="bgShp" presStyleIdx="3" presStyleCnt="5"/>
      <dgm:spPr/>
      <dgm:t>
        <a:bodyPr/>
        <a:lstStyle/>
        <a:p>
          <a:endParaRPr lang="pl-PL"/>
        </a:p>
      </dgm:t>
    </dgm:pt>
    <dgm:pt modelId="{D3E66081-20BB-4BFE-A9CB-95F1988396FF}" type="pres">
      <dgm:prSet presAssocID="{DD28E617-1E9C-4E8E-BE63-23DF9BB33723}" presName="compChildNode" presStyleCnt="0"/>
      <dgm:spPr/>
    </dgm:pt>
    <dgm:pt modelId="{696793D8-D4DE-472B-84C7-54E7DEE3392F}" type="pres">
      <dgm:prSet presAssocID="{DD28E617-1E9C-4E8E-BE63-23DF9BB33723}" presName="theInnerList" presStyleCnt="0"/>
      <dgm:spPr/>
    </dgm:pt>
    <dgm:pt modelId="{BAE26C2B-AF6C-4A16-A894-6B5226C718F1}" type="pres">
      <dgm:prSet presAssocID="{317DFABD-5433-4AD2-9E83-6AECD9736FE1}" presName="childNode" presStyleLbl="node1" presStyleIdx="9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0988BC-F523-48D1-87D0-88F587B4200E}" type="pres">
      <dgm:prSet presAssocID="{317DFABD-5433-4AD2-9E83-6AECD9736FE1}" presName="aSpace2" presStyleCnt="0"/>
      <dgm:spPr/>
    </dgm:pt>
    <dgm:pt modelId="{D5201536-D254-4FC9-A8AE-9BF21B3534EC}" type="pres">
      <dgm:prSet presAssocID="{10DC0C56-58DA-44BE-8D2F-B61939FB08F7}" presName="childNode" presStyleLbl="node1" presStyleIdx="10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5DC373-EE91-4FFB-9A5B-03835041B90E}" type="pres">
      <dgm:prSet presAssocID="{DD28E617-1E9C-4E8E-BE63-23DF9BB33723}" presName="aSpace" presStyleCnt="0"/>
      <dgm:spPr/>
    </dgm:pt>
    <dgm:pt modelId="{24203EF1-A976-4DF6-A991-796F41419930}" type="pres">
      <dgm:prSet presAssocID="{26859332-F9DB-4459-931E-F889D69692B2}" presName="compNode" presStyleCnt="0"/>
      <dgm:spPr/>
    </dgm:pt>
    <dgm:pt modelId="{FBB38E3B-8928-4F4E-94BB-2683FE3A24EB}" type="pres">
      <dgm:prSet presAssocID="{26859332-F9DB-4459-931E-F889D69692B2}" presName="aNode" presStyleLbl="bgShp" presStyleIdx="4" presStyleCnt="5"/>
      <dgm:spPr/>
      <dgm:t>
        <a:bodyPr/>
        <a:lstStyle/>
        <a:p>
          <a:endParaRPr lang="pl-PL"/>
        </a:p>
      </dgm:t>
    </dgm:pt>
    <dgm:pt modelId="{6A70C54E-FB7B-40E9-A989-212A001560D1}" type="pres">
      <dgm:prSet presAssocID="{26859332-F9DB-4459-931E-F889D69692B2}" presName="textNode" presStyleLbl="bgShp" presStyleIdx="4" presStyleCnt="5"/>
      <dgm:spPr/>
      <dgm:t>
        <a:bodyPr/>
        <a:lstStyle/>
        <a:p>
          <a:endParaRPr lang="pl-PL"/>
        </a:p>
      </dgm:t>
    </dgm:pt>
    <dgm:pt modelId="{8808BD82-690F-4007-938A-509F486BDE09}" type="pres">
      <dgm:prSet presAssocID="{26859332-F9DB-4459-931E-F889D69692B2}" presName="compChildNode" presStyleCnt="0"/>
      <dgm:spPr/>
    </dgm:pt>
    <dgm:pt modelId="{FA65C3F8-29DC-4D48-8671-0A5D5523CDE2}" type="pres">
      <dgm:prSet presAssocID="{26859332-F9DB-4459-931E-F889D69692B2}" presName="theInnerList" presStyleCnt="0"/>
      <dgm:spPr/>
    </dgm:pt>
    <dgm:pt modelId="{D6338EEA-5CE8-41B2-943B-BEBFD1761BF9}" type="pres">
      <dgm:prSet presAssocID="{DCBA17D0-2A3E-4006-B845-AE0E6F678207}" presName="childNode" presStyleLbl="node1" presStyleIdx="11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8944E1-F193-455F-8027-DE7722B8D76C}" type="pres">
      <dgm:prSet presAssocID="{DCBA17D0-2A3E-4006-B845-AE0E6F678207}" presName="aSpace2" presStyleCnt="0"/>
      <dgm:spPr/>
    </dgm:pt>
    <dgm:pt modelId="{842C394E-CFF5-4E52-B967-F87E516308CC}" type="pres">
      <dgm:prSet presAssocID="{966D3FEC-DAAB-4C20-ACB5-6A594F4F7B00}" presName="childNode" presStyleLbl="node1" presStyleIdx="12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96A495-DBD6-4067-8C87-63BC60964347}" type="pres">
      <dgm:prSet presAssocID="{966D3FEC-DAAB-4C20-ACB5-6A594F4F7B00}" presName="aSpace2" presStyleCnt="0"/>
      <dgm:spPr/>
    </dgm:pt>
    <dgm:pt modelId="{919D209D-AF75-4626-A238-58D8F089951A}" type="pres">
      <dgm:prSet presAssocID="{83D0010B-14FA-4E4B-9A7B-841A65A3877A}" presName="childNode" presStyleLbl="node1" presStyleIdx="13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375AE9-989C-45B2-B34F-4626FC97ED63}" type="pres">
      <dgm:prSet presAssocID="{83D0010B-14FA-4E4B-9A7B-841A65A3877A}" presName="aSpace2" presStyleCnt="0"/>
      <dgm:spPr/>
    </dgm:pt>
    <dgm:pt modelId="{6C9B966C-F1CB-4B77-8524-B1642B8CE12B}" type="pres">
      <dgm:prSet presAssocID="{163B6111-5744-45F1-BA23-051941C45259}" presName="childNode" presStyleLbl="node1" presStyleIdx="14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83E1E-D375-4EDF-816A-5B2EFA1BACE0}" type="pres">
      <dgm:prSet presAssocID="{163B6111-5744-45F1-BA23-051941C45259}" presName="aSpace2" presStyleCnt="0"/>
      <dgm:spPr/>
    </dgm:pt>
    <dgm:pt modelId="{FB24C771-6857-457F-BECF-F8AEFBB55BEC}" type="pres">
      <dgm:prSet presAssocID="{2D5ABD11-498B-41A1-BCF8-2B3A35DFCB3E}" presName="childNode" presStyleLbl="node1" presStyleIdx="15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3DF5C1-992C-4A75-BA70-99BCAA4CA3C8}" type="pres">
      <dgm:prSet presAssocID="{2D5ABD11-498B-41A1-BCF8-2B3A35DFCB3E}" presName="aSpace2" presStyleCnt="0"/>
      <dgm:spPr/>
    </dgm:pt>
    <dgm:pt modelId="{116127EB-3F9A-4828-82B3-35AE055D64B6}" type="pres">
      <dgm:prSet presAssocID="{D7B1070E-FDBB-48D5-89C3-A4FFD6AFC9FD}" presName="childNode" presStyleLbl="node1" presStyleIdx="16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E541B8-0BC9-4AC8-A43D-DDC6E7BB389F}" type="pres">
      <dgm:prSet presAssocID="{D7B1070E-FDBB-48D5-89C3-A4FFD6AFC9FD}" presName="aSpace2" presStyleCnt="0"/>
      <dgm:spPr/>
    </dgm:pt>
    <dgm:pt modelId="{7CF9499B-5F81-49C1-BFED-EE65D434FCC9}" type="pres">
      <dgm:prSet presAssocID="{24C824B6-A34B-4DF2-B741-BF6C2A867BF7}" presName="childNode" presStyleLbl="node1" presStyleIdx="17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ECFCD2-2CF2-40E7-844A-99FBFB13CFA7}" type="pres">
      <dgm:prSet presAssocID="{24C824B6-A34B-4DF2-B741-BF6C2A867BF7}" presName="aSpace2" presStyleCnt="0"/>
      <dgm:spPr/>
    </dgm:pt>
    <dgm:pt modelId="{1ECA82EF-2E37-4435-BE0D-61AA0E6C0A55}" type="pres">
      <dgm:prSet presAssocID="{85AE2156-3572-4D4E-AAF6-C1D83E8B3763}" presName="childNode" presStyleLbl="node1" presStyleIdx="18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E7CEFB-183F-4EC4-9C74-407681C62E26}" type="pres">
      <dgm:prSet presAssocID="{85AE2156-3572-4D4E-AAF6-C1D83E8B3763}" presName="aSpace2" presStyleCnt="0"/>
      <dgm:spPr/>
    </dgm:pt>
    <dgm:pt modelId="{92D2B4AF-860D-4698-BBB6-38F8771C18C6}" type="pres">
      <dgm:prSet presAssocID="{8DA999F5-A326-4C5E-AF25-5790C447FE49}" presName="childNode" presStyleLbl="node1" presStyleIdx="19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2FFA07-1CD4-4485-87D7-D25E6E0CC671}" type="pres">
      <dgm:prSet presAssocID="{8DA999F5-A326-4C5E-AF25-5790C447FE49}" presName="aSpace2" presStyleCnt="0"/>
      <dgm:spPr/>
    </dgm:pt>
    <dgm:pt modelId="{5E36EBE1-BC93-447F-81B9-213D02AD8FA0}" type="pres">
      <dgm:prSet presAssocID="{3F5C4AA6-629C-4234-B16E-3A7C99607F91}" presName="childNode" presStyleLbl="node1" presStyleIdx="20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2C8B89-B170-4C4A-935B-302B968C249F}" type="pres">
      <dgm:prSet presAssocID="{3F5C4AA6-629C-4234-B16E-3A7C99607F91}" presName="aSpace2" presStyleCnt="0"/>
      <dgm:spPr/>
    </dgm:pt>
    <dgm:pt modelId="{D9C055E0-D7E9-4D0A-B20D-CEAC5DD9CCF8}" type="pres">
      <dgm:prSet presAssocID="{F04DC60D-AF9D-4452-B79E-A7509994132D}" presName="childNode" presStyleLbl="node1" presStyleIdx="21" presStyleCnt="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ECDDFB-ABE7-4E08-A25F-F8A16422F133}" type="presOf" srcId="{85AE2156-3572-4D4E-AAF6-C1D83E8B3763}" destId="{1ECA82EF-2E37-4435-BE0D-61AA0E6C0A55}" srcOrd="0" destOrd="0" presId="urn:microsoft.com/office/officeart/2005/8/layout/lProcess2"/>
    <dgm:cxn modelId="{FF02A399-04B8-42E3-91EB-EBD9B05A7329}" type="presOf" srcId="{3F5C4AA6-629C-4234-B16E-3A7C99607F91}" destId="{5E36EBE1-BC93-447F-81B9-213D02AD8FA0}" srcOrd="0" destOrd="0" presId="urn:microsoft.com/office/officeart/2005/8/layout/lProcess2"/>
    <dgm:cxn modelId="{F2133246-9F56-4B31-A250-07906E964E10}" type="presOf" srcId="{10DC0C56-58DA-44BE-8D2F-B61939FB08F7}" destId="{D5201536-D254-4FC9-A8AE-9BF21B3534EC}" srcOrd="0" destOrd="0" presId="urn:microsoft.com/office/officeart/2005/8/layout/lProcess2"/>
    <dgm:cxn modelId="{3447D437-78C7-4629-B01C-50B4187A75BB}" srcId="{26859332-F9DB-4459-931E-F889D69692B2}" destId="{85AE2156-3572-4D4E-AAF6-C1D83E8B3763}" srcOrd="7" destOrd="0" parTransId="{EA685DD7-0FB3-4ACE-9F2C-2ABEB01C8403}" sibTransId="{BFC6F53D-1B41-404F-9BAB-5680EC480B9C}"/>
    <dgm:cxn modelId="{C3CE6879-ECBC-4C05-A44B-CD538056C755}" srcId="{26859332-F9DB-4459-931E-F889D69692B2}" destId="{163B6111-5744-45F1-BA23-051941C45259}" srcOrd="3" destOrd="0" parTransId="{A2BB6F0E-B737-4F9E-A36B-FBFABABDC920}" sibTransId="{CBC5E453-7D12-4F62-A20D-903C4498BE8D}"/>
    <dgm:cxn modelId="{CB27E7EF-A72B-4DC9-B1CC-DF5F05B0455B}" srcId="{DD28E617-1E9C-4E8E-BE63-23DF9BB33723}" destId="{10DC0C56-58DA-44BE-8D2F-B61939FB08F7}" srcOrd="1" destOrd="0" parTransId="{ED8A066B-DD9E-4BF1-B963-0B98470A29DC}" sibTransId="{F0DBD1E9-BF52-438A-85F9-A18478BC4F73}"/>
    <dgm:cxn modelId="{8359F110-FDB4-4BFB-939F-1C6B7DD7A150}" type="presOf" srcId="{DD28E617-1E9C-4E8E-BE63-23DF9BB33723}" destId="{E0556CF3-BCEA-4B67-A306-B1761C72301A}" srcOrd="0" destOrd="0" presId="urn:microsoft.com/office/officeart/2005/8/layout/lProcess2"/>
    <dgm:cxn modelId="{9E028D27-E528-4145-AE81-19D2850C46CC}" type="presOf" srcId="{24C824B6-A34B-4DF2-B741-BF6C2A867BF7}" destId="{7CF9499B-5F81-49C1-BFED-EE65D434FCC9}" srcOrd="0" destOrd="0" presId="urn:microsoft.com/office/officeart/2005/8/layout/lProcess2"/>
    <dgm:cxn modelId="{16899AF3-1AB6-48E1-AE29-FE135D27E159}" type="presOf" srcId="{10659011-59B1-4E5C-B393-BB4559856FD3}" destId="{38F7EF9B-6123-4035-9E9E-2059CFF85CC3}" srcOrd="0" destOrd="0" presId="urn:microsoft.com/office/officeart/2005/8/layout/lProcess2"/>
    <dgm:cxn modelId="{26B1EAB7-19E7-4352-A23F-7A2A2F8C4CCA}" srcId="{12C10E37-739F-4977-B2D7-C5ADF9A67DD9}" destId="{B8D53B5E-12C9-491A-8C16-FE6D6BAD631D}" srcOrd="1" destOrd="0" parTransId="{789373A3-6D02-4F80-BA00-C26BDF681791}" sibTransId="{AB707026-2DC9-409A-8C74-3F8008096015}"/>
    <dgm:cxn modelId="{99B5F4C4-4983-4839-B1C5-B776672D5E88}" srcId="{0FE56B79-442B-4254-9086-83336E8C95D4}" destId="{82444408-52B8-470D-B506-4EBE8FCB69D0}" srcOrd="3" destOrd="0" parTransId="{0AD8CF11-9B7C-4216-8ED4-DDE2BF6A636D}" sibTransId="{FE712AD4-C279-4B86-88A5-36B0DD7AE7CD}"/>
    <dgm:cxn modelId="{0F3EE48C-0E1D-4757-A7EA-411068888B84}" srcId="{26859332-F9DB-4459-931E-F889D69692B2}" destId="{DCBA17D0-2A3E-4006-B845-AE0E6F678207}" srcOrd="0" destOrd="0" parTransId="{A3EE47C3-F96C-4371-8B97-C8CFE52FB7CA}" sibTransId="{069C910C-B2B8-4121-AA5A-6578E0ED150C}"/>
    <dgm:cxn modelId="{77C8C04B-C961-4A3D-BEE9-3FB89FE7E50A}" type="presOf" srcId="{B8D53B5E-12C9-491A-8C16-FE6D6BAD631D}" destId="{87752BF5-7D4B-4FCD-8DFB-F1C983DFF3E6}" srcOrd="0" destOrd="0" presId="urn:microsoft.com/office/officeart/2005/8/layout/lProcess2"/>
    <dgm:cxn modelId="{615DEB5D-1868-4B55-A871-92E2A20A203A}" srcId="{26859332-F9DB-4459-931E-F889D69692B2}" destId="{8DA999F5-A326-4C5E-AF25-5790C447FE49}" srcOrd="8" destOrd="0" parTransId="{E85C6A27-746E-4CFE-9AED-04B8B0C1A2DA}" sibTransId="{5A31A8BB-0583-46F3-8806-424555A43419}"/>
    <dgm:cxn modelId="{591C33EC-0DB1-4F6E-81E9-91D1E2204690}" type="presOf" srcId="{DCBA17D0-2A3E-4006-B845-AE0E6F678207}" destId="{D6338EEA-5CE8-41B2-943B-BEBFD1761BF9}" srcOrd="0" destOrd="0" presId="urn:microsoft.com/office/officeart/2005/8/layout/lProcess2"/>
    <dgm:cxn modelId="{30E5BA09-CF58-4E76-9E0B-58C3B2CF4A0A}" srcId="{26859332-F9DB-4459-931E-F889D69692B2}" destId="{D7B1070E-FDBB-48D5-89C3-A4FFD6AFC9FD}" srcOrd="5" destOrd="0" parTransId="{11086742-CC83-4C4E-9036-FDEC0166FBFC}" sibTransId="{D3F71A05-056E-400D-ABCA-2EF5DFF60D1D}"/>
    <dgm:cxn modelId="{CBAE6BB1-6EFE-4283-B4C2-AA483BAE5127}" type="presOf" srcId="{26859332-F9DB-4459-931E-F889D69692B2}" destId="{FBB38E3B-8928-4F4E-94BB-2683FE3A24EB}" srcOrd="0" destOrd="0" presId="urn:microsoft.com/office/officeart/2005/8/layout/lProcess2"/>
    <dgm:cxn modelId="{303FA61F-3F71-4EF6-A510-CD612A5E8F4E}" type="presOf" srcId="{16CFEA66-869E-4CE2-81CF-1D0CAA2A9A9D}" destId="{59D708F7-AD98-4661-946E-74A72B3BB6F1}" srcOrd="0" destOrd="0" presId="urn:microsoft.com/office/officeart/2005/8/layout/lProcess2"/>
    <dgm:cxn modelId="{119D9EFE-24B0-40B5-803A-E27CA0D02AEA}" srcId="{0FE56B79-442B-4254-9086-83336E8C95D4}" destId="{A045BAD2-19EC-412E-A48F-08BDACAD4EBF}" srcOrd="2" destOrd="0" parTransId="{B20F8BF3-B558-44A7-B4B0-2E6FB803D608}" sibTransId="{D57D1B6F-69D1-44F3-903C-273AD9ECE44F}"/>
    <dgm:cxn modelId="{8C1A8BED-B684-450F-94C1-689E8567417E}" srcId="{12C10E37-739F-4977-B2D7-C5ADF9A67DD9}" destId="{13E42A5E-56AA-49F8-ADCC-0B71E4A27FB0}" srcOrd="2" destOrd="0" parTransId="{96AC4434-6A59-4AB0-9456-BDFA26737D14}" sibTransId="{C30EBABF-340A-413D-A604-D7047FBE0BE7}"/>
    <dgm:cxn modelId="{493CB9C9-8EE4-4597-9470-DC753B42557E}" type="presOf" srcId="{D7B1070E-FDBB-48D5-89C3-A4FFD6AFC9FD}" destId="{116127EB-3F9A-4828-82B3-35AE055D64B6}" srcOrd="0" destOrd="0" presId="urn:microsoft.com/office/officeart/2005/8/layout/lProcess2"/>
    <dgm:cxn modelId="{124B0999-7D43-4AAC-AE02-A35D4042D356}" type="presOf" srcId="{163B6111-5744-45F1-BA23-051941C45259}" destId="{6C9B966C-F1CB-4B77-8524-B1642B8CE12B}" srcOrd="0" destOrd="0" presId="urn:microsoft.com/office/officeart/2005/8/layout/lProcess2"/>
    <dgm:cxn modelId="{4166E823-1081-4C07-A2B1-098740E3BCA9}" srcId="{26859332-F9DB-4459-931E-F889D69692B2}" destId="{24C824B6-A34B-4DF2-B741-BF6C2A867BF7}" srcOrd="6" destOrd="0" parTransId="{1EBF9A72-C996-4940-99FD-6988F8C61F04}" sibTransId="{12829B58-8F4E-4D13-972E-53780B7D9C4B}"/>
    <dgm:cxn modelId="{0CCC32AE-E35D-4639-9780-223DFCFBFAE9}" srcId="{26859332-F9DB-4459-931E-F889D69692B2}" destId="{F04DC60D-AF9D-4452-B79E-A7509994132D}" srcOrd="10" destOrd="0" parTransId="{9D56F0C1-7430-4F9A-A656-1822F6156B66}" sibTransId="{86B8042E-F6DA-4894-9BAB-A178DB469595}"/>
    <dgm:cxn modelId="{11B42AA4-391D-44BD-A032-EB343901009C}" srcId="{26859332-F9DB-4459-931E-F889D69692B2}" destId="{2D5ABD11-498B-41A1-BCF8-2B3A35DFCB3E}" srcOrd="4" destOrd="0" parTransId="{5118BDA3-A6D9-4BD2-BC5D-D5CBF5F2110F}" sibTransId="{B2BF1A4A-2BAB-45A0-98F9-314B4CC60366}"/>
    <dgm:cxn modelId="{65CD5F0C-C335-4600-9764-33BAF87B50E8}" type="presOf" srcId="{13E42A5E-56AA-49F8-ADCC-0B71E4A27FB0}" destId="{75B09C0C-DFBC-4324-B9A3-A89E0EA63D11}" srcOrd="0" destOrd="0" presId="urn:microsoft.com/office/officeart/2005/8/layout/lProcess2"/>
    <dgm:cxn modelId="{CD914954-FBE0-4619-92F5-F453C2BA6CC3}" type="presOf" srcId="{2D5ABD11-498B-41A1-BCF8-2B3A35DFCB3E}" destId="{FB24C771-6857-457F-BECF-F8AEFBB55BEC}" srcOrd="0" destOrd="0" presId="urn:microsoft.com/office/officeart/2005/8/layout/lProcess2"/>
    <dgm:cxn modelId="{F50229A3-8B3D-4E5A-B59F-F308E0671835}" srcId="{AEC91EE9-5C0E-4D92-AE01-73FF0327294D}" destId="{DD28E617-1E9C-4E8E-BE63-23DF9BB33723}" srcOrd="3" destOrd="0" parTransId="{46C7F48B-6B3E-409A-BC80-3209B6B04D71}" sibTransId="{B675D3B6-3AE0-4157-8C59-657447F21A4A}"/>
    <dgm:cxn modelId="{3FDC2C23-F1D4-459E-B186-111472CC74CE}" type="presOf" srcId="{317DFABD-5433-4AD2-9E83-6AECD9736FE1}" destId="{BAE26C2B-AF6C-4A16-A894-6B5226C718F1}" srcOrd="0" destOrd="0" presId="urn:microsoft.com/office/officeart/2005/8/layout/lProcess2"/>
    <dgm:cxn modelId="{BC9BD443-AB00-4328-B5F5-DC31D339B874}" type="presOf" srcId="{0FE56B79-442B-4254-9086-83336E8C95D4}" destId="{94477B0B-8965-4112-8AB4-CAF1AE535D8A}" srcOrd="1" destOrd="0" presId="urn:microsoft.com/office/officeart/2005/8/layout/lProcess2"/>
    <dgm:cxn modelId="{F181A4E1-43F9-43A0-8B77-70D9333E5040}" type="presOf" srcId="{12C10E37-739F-4977-B2D7-C5ADF9A67DD9}" destId="{60599F87-2E97-458D-8F90-7533BDE08138}" srcOrd="1" destOrd="0" presId="urn:microsoft.com/office/officeart/2005/8/layout/lProcess2"/>
    <dgm:cxn modelId="{D25C3A7A-D49C-4825-BDBD-8D30F0071E79}" type="presOf" srcId="{82444408-52B8-470D-B506-4EBE8FCB69D0}" destId="{7D67DAC1-1CCB-4D51-A8E4-072E2C322FEA}" srcOrd="0" destOrd="0" presId="urn:microsoft.com/office/officeart/2005/8/layout/lProcess2"/>
    <dgm:cxn modelId="{67FE7D87-98D3-4FF1-85EA-D4AFE36555A1}" srcId="{AEC91EE9-5C0E-4D92-AE01-73FF0327294D}" destId="{12C10E37-739F-4977-B2D7-C5ADF9A67DD9}" srcOrd="1" destOrd="0" parTransId="{01D9DE6E-0D79-415F-AA0E-08E15EA571A6}" sibTransId="{37514695-9156-4BBE-B828-401F67704421}"/>
    <dgm:cxn modelId="{AAC4AF70-B272-4CAC-9B1E-20CD9CD16DCC}" srcId="{26859332-F9DB-4459-931E-F889D69692B2}" destId="{966D3FEC-DAAB-4C20-ACB5-6A594F4F7B00}" srcOrd="1" destOrd="0" parTransId="{45B6EA9F-6A81-4F3D-86C5-6EE43B013DF8}" sibTransId="{404592F7-E9A7-4922-ACCB-221369726FA7}"/>
    <dgm:cxn modelId="{7FB237C1-131A-4541-B258-C043F813A011}" srcId="{16CFEA66-869E-4CE2-81CF-1D0CAA2A9A9D}" destId="{8404C5DB-FD52-4BF0-871B-58682E467633}" srcOrd="1" destOrd="0" parTransId="{197869B3-F47F-45C5-A384-35D31BA79305}" sibTransId="{84DDDFB3-DB8D-4A2D-B1C5-8BCA893F05CA}"/>
    <dgm:cxn modelId="{253E0C86-F9AA-4790-9A79-DF9841D72000}" srcId="{26859332-F9DB-4459-931E-F889D69692B2}" destId="{83D0010B-14FA-4E4B-9A7B-841A65A3877A}" srcOrd="2" destOrd="0" parTransId="{3C94EC73-A9E8-428C-A1B5-F8B70CA31A7D}" sibTransId="{38EBAD8B-BF23-4C6F-BFD3-CD4AF8B863DC}"/>
    <dgm:cxn modelId="{6A536447-C3F6-4A6C-AB5C-41444A231162}" srcId="{0FE56B79-442B-4254-9086-83336E8C95D4}" destId="{6707FDB5-3519-4A7A-96BD-F1FD7FF35EDF}" srcOrd="1" destOrd="0" parTransId="{0AF87C87-E2DF-400E-AF46-01F9D4E67EB7}" sibTransId="{B3A22FF4-2F6B-47D8-81F4-A41891FF5D29}"/>
    <dgm:cxn modelId="{8E3E1AAF-18CF-4C22-8131-4C2DBF59744C}" type="presOf" srcId="{83D0010B-14FA-4E4B-9A7B-841A65A3877A}" destId="{919D209D-AF75-4626-A238-58D8F089951A}" srcOrd="0" destOrd="0" presId="urn:microsoft.com/office/officeart/2005/8/layout/lProcess2"/>
    <dgm:cxn modelId="{E6442E77-C8F9-46A2-8226-C1F4772E1E01}" type="presOf" srcId="{12C10E37-739F-4977-B2D7-C5ADF9A67DD9}" destId="{C89A3861-520D-4B64-8E6D-41A69CCC5FE7}" srcOrd="0" destOrd="0" presId="urn:microsoft.com/office/officeart/2005/8/layout/lProcess2"/>
    <dgm:cxn modelId="{A0905CB0-4555-4957-876D-D631EF76FD13}" srcId="{AEC91EE9-5C0E-4D92-AE01-73FF0327294D}" destId="{0FE56B79-442B-4254-9086-83336E8C95D4}" srcOrd="2" destOrd="0" parTransId="{50B09536-52E2-4BE4-98F2-E7E48BB409AC}" sibTransId="{696D1DA2-0EE2-4BFC-88AC-FA79BD7B0B1A}"/>
    <dgm:cxn modelId="{8F9BCED5-4D14-44C1-90EA-6BA79110FE74}" type="presOf" srcId="{6707FDB5-3519-4A7A-96BD-F1FD7FF35EDF}" destId="{83EC310D-C5BB-47CA-BB72-04D08270A0A1}" srcOrd="0" destOrd="0" presId="urn:microsoft.com/office/officeart/2005/8/layout/lProcess2"/>
    <dgm:cxn modelId="{C182AA24-9D0B-4630-847E-BC4023322641}" type="presOf" srcId="{4D8F1C33-5CEB-4B15-BA5F-F3AD24C1C74E}" destId="{16BDEC31-679A-4693-9134-F2AB275E1ACD}" srcOrd="0" destOrd="0" presId="urn:microsoft.com/office/officeart/2005/8/layout/lProcess2"/>
    <dgm:cxn modelId="{FE6EA8A1-358F-4691-980D-A34058E35D58}" type="presOf" srcId="{F04DC60D-AF9D-4452-B79E-A7509994132D}" destId="{D9C055E0-D7E9-4D0A-B20D-CEAC5DD9CCF8}" srcOrd="0" destOrd="0" presId="urn:microsoft.com/office/officeart/2005/8/layout/lProcess2"/>
    <dgm:cxn modelId="{79A7295E-0E76-48E1-AF29-AF6AFA59BC50}" type="presOf" srcId="{DD28E617-1E9C-4E8E-BE63-23DF9BB33723}" destId="{BDF37008-4ED4-4D8D-B5A0-682DD1566037}" srcOrd="1" destOrd="0" presId="urn:microsoft.com/office/officeart/2005/8/layout/lProcess2"/>
    <dgm:cxn modelId="{D572D02B-CEE1-43F3-A1D5-0258DE4FC890}" type="presOf" srcId="{0FE56B79-442B-4254-9086-83336E8C95D4}" destId="{124B8C9B-A4B0-4B07-954D-104EF4C73ED0}" srcOrd="0" destOrd="0" presId="urn:microsoft.com/office/officeart/2005/8/layout/lProcess2"/>
    <dgm:cxn modelId="{4944EAE8-09CE-44BD-A09C-90E3BA7A0787}" type="presOf" srcId="{AEC91EE9-5C0E-4D92-AE01-73FF0327294D}" destId="{A0CBB0DF-8576-42FB-B443-29FC7FFF9166}" srcOrd="0" destOrd="0" presId="urn:microsoft.com/office/officeart/2005/8/layout/lProcess2"/>
    <dgm:cxn modelId="{6B70E353-A156-4A54-8073-68A0A1BA5423}" srcId="{AEC91EE9-5C0E-4D92-AE01-73FF0327294D}" destId="{26859332-F9DB-4459-931E-F889D69692B2}" srcOrd="4" destOrd="0" parTransId="{DDC2CCEC-CAE3-4F24-A702-005655D45EA7}" sibTransId="{E76F39FE-D5C2-4CE6-BE67-75FBEED8955D}"/>
    <dgm:cxn modelId="{47BEE93F-0A25-4C99-A267-0487FEB6B513}" srcId="{0FE56B79-442B-4254-9086-83336E8C95D4}" destId="{4D8F1C33-5CEB-4B15-BA5F-F3AD24C1C74E}" srcOrd="0" destOrd="0" parTransId="{9EF329FE-BF75-4785-AF56-7AB4C0470688}" sibTransId="{BC72D57A-CCF0-4213-8EF2-6AFE5E4378F3}"/>
    <dgm:cxn modelId="{17739143-0F00-4952-B1FC-A2859CF609E9}" type="presOf" srcId="{8DA999F5-A326-4C5E-AF25-5790C447FE49}" destId="{92D2B4AF-860D-4698-BBB6-38F8771C18C6}" srcOrd="0" destOrd="0" presId="urn:microsoft.com/office/officeart/2005/8/layout/lProcess2"/>
    <dgm:cxn modelId="{4B6E911F-F554-46DA-8F56-C04D0F8D38E3}" type="presOf" srcId="{26859332-F9DB-4459-931E-F889D69692B2}" destId="{6A70C54E-FB7B-40E9-A989-212A001560D1}" srcOrd="1" destOrd="0" presId="urn:microsoft.com/office/officeart/2005/8/layout/lProcess2"/>
    <dgm:cxn modelId="{DFA6A4D7-45C4-43DD-91AD-6A54923DC49B}" srcId="{DD28E617-1E9C-4E8E-BE63-23DF9BB33723}" destId="{317DFABD-5433-4AD2-9E83-6AECD9736FE1}" srcOrd="0" destOrd="0" parTransId="{6D5A7E75-4F5A-4763-974E-63F8BD743313}" sibTransId="{404970DE-BE8E-4D8C-AB5F-9FC6C920703B}"/>
    <dgm:cxn modelId="{DEA76A17-45A6-4913-889E-ECD0AD1F1A7E}" type="presOf" srcId="{16CFEA66-869E-4CE2-81CF-1D0CAA2A9A9D}" destId="{890E7571-B4FD-4064-B424-872A4E0BD4FF}" srcOrd="1" destOrd="0" presId="urn:microsoft.com/office/officeart/2005/8/layout/lProcess2"/>
    <dgm:cxn modelId="{7820D1B2-1628-4B2A-8B9E-00772D19F85D}" type="presOf" srcId="{6087D3B6-123D-47AC-8457-0E0CEE3EC253}" destId="{A367B84B-0E6F-4AA7-834C-92A7431D7C22}" srcOrd="0" destOrd="0" presId="urn:microsoft.com/office/officeart/2005/8/layout/lProcess2"/>
    <dgm:cxn modelId="{76DCB592-A27E-4989-B7E5-108B0395B0BE}" srcId="{26859332-F9DB-4459-931E-F889D69692B2}" destId="{3F5C4AA6-629C-4234-B16E-3A7C99607F91}" srcOrd="9" destOrd="0" parTransId="{FEE14640-5041-42D6-B3A0-F7C591955444}" sibTransId="{09635B08-EC25-4AD7-8825-5421D47B2BC9}"/>
    <dgm:cxn modelId="{4D7715F5-6FDE-4AB4-8B9B-B418876E9D9D}" srcId="{12C10E37-739F-4977-B2D7-C5ADF9A67DD9}" destId="{6087D3B6-123D-47AC-8457-0E0CEE3EC253}" srcOrd="0" destOrd="0" parTransId="{7ECC3B68-A0E3-48B6-95AB-F7A393DE94BA}" sibTransId="{7F821362-E6B7-43DF-A18C-0B063D71628F}"/>
    <dgm:cxn modelId="{A426AA15-B925-4865-B8AD-B7816111EBBB}" type="presOf" srcId="{A045BAD2-19EC-412E-A48F-08BDACAD4EBF}" destId="{33F3655B-519A-4A63-AF13-E79CC04D3C27}" srcOrd="0" destOrd="0" presId="urn:microsoft.com/office/officeart/2005/8/layout/lProcess2"/>
    <dgm:cxn modelId="{59F96E39-95BC-49E0-8483-7FB7AFFE8B93}" type="presOf" srcId="{8404C5DB-FD52-4BF0-871B-58682E467633}" destId="{32293684-9EF8-4C86-B847-9E09AEBE30C5}" srcOrd="0" destOrd="0" presId="urn:microsoft.com/office/officeart/2005/8/layout/lProcess2"/>
    <dgm:cxn modelId="{713E6314-BDD7-4AC3-B3CE-3C3964192650}" type="presOf" srcId="{966D3FEC-DAAB-4C20-ACB5-6A594F4F7B00}" destId="{842C394E-CFF5-4E52-B967-F87E516308CC}" srcOrd="0" destOrd="0" presId="urn:microsoft.com/office/officeart/2005/8/layout/lProcess2"/>
    <dgm:cxn modelId="{D1BF5C77-4D1F-47ED-B6B9-E95DEC33F4F5}" srcId="{AEC91EE9-5C0E-4D92-AE01-73FF0327294D}" destId="{16CFEA66-869E-4CE2-81CF-1D0CAA2A9A9D}" srcOrd="0" destOrd="0" parTransId="{375898A1-0569-4171-B5E7-298D704DED95}" sibTransId="{9682E219-65CB-40E8-8771-A34C4286C9BE}"/>
    <dgm:cxn modelId="{BA1722CB-177E-496F-9A28-B7156D149E4E}" srcId="{16CFEA66-869E-4CE2-81CF-1D0CAA2A9A9D}" destId="{10659011-59B1-4E5C-B393-BB4559856FD3}" srcOrd="0" destOrd="0" parTransId="{71C7DBD5-B5D7-4792-A2A6-6FA15FCA60F3}" sibTransId="{B96D43AD-B7A3-468E-9772-B95DD9839410}"/>
    <dgm:cxn modelId="{65517CAB-BEFC-4843-92AC-DA3EADCAB98F}" type="presParOf" srcId="{A0CBB0DF-8576-42FB-B443-29FC7FFF9166}" destId="{40124BD6-8C0C-41B5-A4B7-070667F13DA8}" srcOrd="0" destOrd="0" presId="urn:microsoft.com/office/officeart/2005/8/layout/lProcess2"/>
    <dgm:cxn modelId="{97B4FB4E-E37B-4248-B3C9-439A15F17329}" type="presParOf" srcId="{40124BD6-8C0C-41B5-A4B7-070667F13DA8}" destId="{59D708F7-AD98-4661-946E-74A72B3BB6F1}" srcOrd="0" destOrd="0" presId="urn:microsoft.com/office/officeart/2005/8/layout/lProcess2"/>
    <dgm:cxn modelId="{CE1DDC29-E0B0-43A8-BF87-65AE7839CE64}" type="presParOf" srcId="{40124BD6-8C0C-41B5-A4B7-070667F13DA8}" destId="{890E7571-B4FD-4064-B424-872A4E0BD4FF}" srcOrd="1" destOrd="0" presId="urn:microsoft.com/office/officeart/2005/8/layout/lProcess2"/>
    <dgm:cxn modelId="{B2B740AF-6912-448C-AB9A-2687D07A4D3C}" type="presParOf" srcId="{40124BD6-8C0C-41B5-A4B7-070667F13DA8}" destId="{AF25D515-9F2F-4F3E-AEFF-5058FD4938A8}" srcOrd="2" destOrd="0" presId="urn:microsoft.com/office/officeart/2005/8/layout/lProcess2"/>
    <dgm:cxn modelId="{F0D36DE5-223A-4F02-B8F1-7B4A7A50ACC1}" type="presParOf" srcId="{AF25D515-9F2F-4F3E-AEFF-5058FD4938A8}" destId="{02803774-69CC-430E-A750-79B0C8164191}" srcOrd="0" destOrd="0" presId="urn:microsoft.com/office/officeart/2005/8/layout/lProcess2"/>
    <dgm:cxn modelId="{C5FA2C33-AF3F-41B7-9832-EA502CA2A5B0}" type="presParOf" srcId="{02803774-69CC-430E-A750-79B0C8164191}" destId="{38F7EF9B-6123-4035-9E9E-2059CFF85CC3}" srcOrd="0" destOrd="0" presId="urn:microsoft.com/office/officeart/2005/8/layout/lProcess2"/>
    <dgm:cxn modelId="{204B5970-3E35-4D46-9DD6-4B76C20CD805}" type="presParOf" srcId="{02803774-69CC-430E-A750-79B0C8164191}" destId="{BFA6CF23-F5BC-453A-84B6-AF03DFAEB259}" srcOrd="1" destOrd="0" presId="urn:microsoft.com/office/officeart/2005/8/layout/lProcess2"/>
    <dgm:cxn modelId="{E73DCC50-45FA-438C-B825-F5D9CEBFA3E5}" type="presParOf" srcId="{02803774-69CC-430E-A750-79B0C8164191}" destId="{32293684-9EF8-4C86-B847-9E09AEBE30C5}" srcOrd="2" destOrd="0" presId="urn:microsoft.com/office/officeart/2005/8/layout/lProcess2"/>
    <dgm:cxn modelId="{3EF93A3C-6D3A-469B-8E17-FB2A4E149169}" type="presParOf" srcId="{A0CBB0DF-8576-42FB-B443-29FC7FFF9166}" destId="{0981E2B1-F325-4EFD-8A24-CEEC6B6926F6}" srcOrd="1" destOrd="0" presId="urn:microsoft.com/office/officeart/2005/8/layout/lProcess2"/>
    <dgm:cxn modelId="{65DD6F8B-D27B-44D1-9D42-1D3136C666E0}" type="presParOf" srcId="{A0CBB0DF-8576-42FB-B443-29FC7FFF9166}" destId="{058081A6-6306-4101-B5D9-EA96FC0854A9}" srcOrd="2" destOrd="0" presId="urn:microsoft.com/office/officeart/2005/8/layout/lProcess2"/>
    <dgm:cxn modelId="{C5666592-9A48-4DB9-938E-01B1CACD2A71}" type="presParOf" srcId="{058081A6-6306-4101-B5D9-EA96FC0854A9}" destId="{C89A3861-520D-4B64-8E6D-41A69CCC5FE7}" srcOrd="0" destOrd="0" presId="urn:microsoft.com/office/officeart/2005/8/layout/lProcess2"/>
    <dgm:cxn modelId="{6BB7A17B-8C9B-4E0A-94E8-682CD684A0FB}" type="presParOf" srcId="{058081A6-6306-4101-B5D9-EA96FC0854A9}" destId="{60599F87-2E97-458D-8F90-7533BDE08138}" srcOrd="1" destOrd="0" presId="urn:microsoft.com/office/officeart/2005/8/layout/lProcess2"/>
    <dgm:cxn modelId="{01DD9A0C-C059-459F-893E-F6C7B7118A0F}" type="presParOf" srcId="{058081A6-6306-4101-B5D9-EA96FC0854A9}" destId="{16396F62-876B-4A1D-836A-028E69392085}" srcOrd="2" destOrd="0" presId="urn:microsoft.com/office/officeart/2005/8/layout/lProcess2"/>
    <dgm:cxn modelId="{69BF6AFD-B143-4D68-926B-1028253D4838}" type="presParOf" srcId="{16396F62-876B-4A1D-836A-028E69392085}" destId="{C962FC76-0C53-45D9-8CB5-ED45AC8984AA}" srcOrd="0" destOrd="0" presId="urn:microsoft.com/office/officeart/2005/8/layout/lProcess2"/>
    <dgm:cxn modelId="{6A750B33-58F3-47DB-93A1-5AD3DCF95CA2}" type="presParOf" srcId="{C962FC76-0C53-45D9-8CB5-ED45AC8984AA}" destId="{A367B84B-0E6F-4AA7-834C-92A7431D7C22}" srcOrd="0" destOrd="0" presId="urn:microsoft.com/office/officeart/2005/8/layout/lProcess2"/>
    <dgm:cxn modelId="{5CE4FEA5-B30F-4823-8C75-A335BB94B319}" type="presParOf" srcId="{C962FC76-0C53-45D9-8CB5-ED45AC8984AA}" destId="{46B7868D-361D-4BA1-9636-DDF51CC5021D}" srcOrd="1" destOrd="0" presId="urn:microsoft.com/office/officeart/2005/8/layout/lProcess2"/>
    <dgm:cxn modelId="{CA5F7F90-08C4-443C-95BA-E580563C2DA1}" type="presParOf" srcId="{C962FC76-0C53-45D9-8CB5-ED45AC8984AA}" destId="{87752BF5-7D4B-4FCD-8DFB-F1C983DFF3E6}" srcOrd="2" destOrd="0" presId="urn:microsoft.com/office/officeart/2005/8/layout/lProcess2"/>
    <dgm:cxn modelId="{7B919165-C6FA-448F-9D8F-2629D635A242}" type="presParOf" srcId="{C962FC76-0C53-45D9-8CB5-ED45AC8984AA}" destId="{9FE914DF-3B57-4D5F-999D-D00F28FE0C52}" srcOrd="3" destOrd="0" presId="urn:microsoft.com/office/officeart/2005/8/layout/lProcess2"/>
    <dgm:cxn modelId="{D70716EE-468C-427B-BCAF-2171563AAC16}" type="presParOf" srcId="{C962FC76-0C53-45D9-8CB5-ED45AC8984AA}" destId="{75B09C0C-DFBC-4324-B9A3-A89E0EA63D11}" srcOrd="4" destOrd="0" presId="urn:microsoft.com/office/officeart/2005/8/layout/lProcess2"/>
    <dgm:cxn modelId="{288F63B8-93CC-4EE6-A2B1-BDF9A20E88B8}" type="presParOf" srcId="{A0CBB0DF-8576-42FB-B443-29FC7FFF9166}" destId="{62D64185-219E-47B2-8082-DCCF3125DB9A}" srcOrd="3" destOrd="0" presId="urn:microsoft.com/office/officeart/2005/8/layout/lProcess2"/>
    <dgm:cxn modelId="{79168F6B-481E-4F84-BBB9-B1D4592C9E0C}" type="presParOf" srcId="{A0CBB0DF-8576-42FB-B443-29FC7FFF9166}" destId="{2EEBA938-AE7E-48E3-AF1A-C738CEBDF4C2}" srcOrd="4" destOrd="0" presId="urn:microsoft.com/office/officeart/2005/8/layout/lProcess2"/>
    <dgm:cxn modelId="{F45548E7-129F-48B7-B70E-71ADFD067485}" type="presParOf" srcId="{2EEBA938-AE7E-48E3-AF1A-C738CEBDF4C2}" destId="{124B8C9B-A4B0-4B07-954D-104EF4C73ED0}" srcOrd="0" destOrd="0" presId="urn:microsoft.com/office/officeart/2005/8/layout/lProcess2"/>
    <dgm:cxn modelId="{8AC4E542-7058-47BB-9709-E0328E1CB3AA}" type="presParOf" srcId="{2EEBA938-AE7E-48E3-AF1A-C738CEBDF4C2}" destId="{94477B0B-8965-4112-8AB4-CAF1AE535D8A}" srcOrd="1" destOrd="0" presId="urn:microsoft.com/office/officeart/2005/8/layout/lProcess2"/>
    <dgm:cxn modelId="{772C99D9-F7CE-4D6A-9F5D-5C8E5FCF3559}" type="presParOf" srcId="{2EEBA938-AE7E-48E3-AF1A-C738CEBDF4C2}" destId="{74A3BAD5-CBB5-4B60-B858-146B3C3E5E8C}" srcOrd="2" destOrd="0" presId="urn:microsoft.com/office/officeart/2005/8/layout/lProcess2"/>
    <dgm:cxn modelId="{A865FC0C-39F3-4267-9CE1-82FBE57333EB}" type="presParOf" srcId="{74A3BAD5-CBB5-4B60-B858-146B3C3E5E8C}" destId="{D6F65DC5-BABE-43A6-BF2B-C3C3EB75B269}" srcOrd="0" destOrd="0" presId="urn:microsoft.com/office/officeart/2005/8/layout/lProcess2"/>
    <dgm:cxn modelId="{11985DC2-4443-4219-90EC-55A48DEF4A26}" type="presParOf" srcId="{D6F65DC5-BABE-43A6-BF2B-C3C3EB75B269}" destId="{16BDEC31-679A-4693-9134-F2AB275E1ACD}" srcOrd="0" destOrd="0" presId="urn:microsoft.com/office/officeart/2005/8/layout/lProcess2"/>
    <dgm:cxn modelId="{270CAC14-0613-4E3C-BFF3-834C91CF5146}" type="presParOf" srcId="{D6F65DC5-BABE-43A6-BF2B-C3C3EB75B269}" destId="{4BF3A66E-9AE6-409F-85B7-52C74FE01F2A}" srcOrd="1" destOrd="0" presId="urn:microsoft.com/office/officeart/2005/8/layout/lProcess2"/>
    <dgm:cxn modelId="{40C4A248-8CD7-496B-BB6B-EB301D357F6E}" type="presParOf" srcId="{D6F65DC5-BABE-43A6-BF2B-C3C3EB75B269}" destId="{83EC310D-C5BB-47CA-BB72-04D08270A0A1}" srcOrd="2" destOrd="0" presId="urn:microsoft.com/office/officeart/2005/8/layout/lProcess2"/>
    <dgm:cxn modelId="{08BB28D4-0BBE-466A-9DFC-4AC1DF5D7EC7}" type="presParOf" srcId="{D6F65DC5-BABE-43A6-BF2B-C3C3EB75B269}" destId="{1AA470DF-0D0C-40A4-84FF-52BCE38743B3}" srcOrd="3" destOrd="0" presId="urn:microsoft.com/office/officeart/2005/8/layout/lProcess2"/>
    <dgm:cxn modelId="{1473AE0A-BAA8-4B4C-9495-2676CFA7F9D8}" type="presParOf" srcId="{D6F65DC5-BABE-43A6-BF2B-C3C3EB75B269}" destId="{33F3655B-519A-4A63-AF13-E79CC04D3C27}" srcOrd="4" destOrd="0" presId="urn:microsoft.com/office/officeart/2005/8/layout/lProcess2"/>
    <dgm:cxn modelId="{14FDF7E2-2159-4E6C-9408-300514D94D7F}" type="presParOf" srcId="{D6F65DC5-BABE-43A6-BF2B-C3C3EB75B269}" destId="{3363F08A-AF8D-4351-ADD1-264A69D00C71}" srcOrd="5" destOrd="0" presId="urn:microsoft.com/office/officeart/2005/8/layout/lProcess2"/>
    <dgm:cxn modelId="{EDD22B42-3CB7-4E83-99AE-DDAF6F872035}" type="presParOf" srcId="{D6F65DC5-BABE-43A6-BF2B-C3C3EB75B269}" destId="{7D67DAC1-1CCB-4D51-A8E4-072E2C322FEA}" srcOrd="6" destOrd="0" presId="urn:microsoft.com/office/officeart/2005/8/layout/lProcess2"/>
    <dgm:cxn modelId="{F67CBD92-48F4-46CE-97A8-112E8EC35D7E}" type="presParOf" srcId="{A0CBB0DF-8576-42FB-B443-29FC7FFF9166}" destId="{4412CAF3-B20D-4E27-B0C1-CFD2287BD5E6}" srcOrd="5" destOrd="0" presId="urn:microsoft.com/office/officeart/2005/8/layout/lProcess2"/>
    <dgm:cxn modelId="{C3686738-DA96-40DF-B044-706088919377}" type="presParOf" srcId="{A0CBB0DF-8576-42FB-B443-29FC7FFF9166}" destId="{EBD337C3-FEBA-4079-B3FD-A3D4AE8C1151}" srcOrd="6" destOrd="0" presId="urn:microsoft.com/office/officeart/2005/8/layout/lProcess2"/>
    <dgm:cxn modelId="{97C4C1EF-5441-47F2-A750-31CAB15D4995}" type="presParOf" srcId="{EBD337C3-FEBA-4079-B3FD-A3D4AE8C1151}" destId="{E0556CF3-BCEA-4B67-A306-B1761C72301A}" srcOrd="0" destOrd="0" presId="urn:microsoft.com/office/officeart/2005/8/layout/lProcess2"/>
    <dgm:cxn modelId="{5D9FB9AE-A1F0-4C70-83F0-0C97BF6DF7B9}" type="presParOf" srcId="{EBD337C3-FEBA-4079-B3FD-A3D4AE8C1151}" destId="{BDF37008-4ED4-4D8D-B5A0-682DD1566037}" srcOrd="1" destOrd="0" presId="urn:microsoft.com/office/officeart/2005/8/layout/lProcess2"/>
    <dgm:cxn modelId="{6543166E-3BE8-4486-A3DB-8209AE6FCE47}" type="presParOf" srcId="{EBD337C3-FEBA-4079-B3FD-A3D4AE8C1151}" destId="{D3E66081-20BB-4BFE-A9CB-95F1988396FF}" srcOrd="2" destOrd="0" presId="urn:microsoft.com/office/officeart/2005/8/layout/lProcess2"/>
    <dgm:cxn modelId="{117F9FD9-CAE0-44D2-8917-C163A689C81E}" type="presParOf" srcId="{D3E66081-20BB-4BFE-A9CB-95F1988396FF}" destId="{696793D8-D4DE-472B-84C7-54E7DEE3392F}" srcOrd="0" destOrd="0" presId="urn:microsoft.com/office/officeart/2005/8/layout/lProcess2"/>
    <dgm:cxn modelId="{C5B34CA0-4B4A-40CD-980A-D01BE9771470}" type="presParOf" srcId="{696793D8-D4DE-472B-84C7-54E7DEE3392F}" destId="{BAE26C2B-AF6C-4A16-A894-6B5226C718F1}" srcOrd="0" destOrd="0" presId="urn:microsoft.com/office/officeart/2005/8/layout/lProcess2"/>
    <dgm:cxn modelId="{2D6FCA3E-91D9-4E2D-A79C-D96038E7915D}" type="presParOf" srcId="{696793D8-D4DE-472B-84C7-54E7DEE3392F}" destId="{4E0988BC-F523-48D1-87D0-88F587B4200E}" srcOrd="1" destOrd="0" presId="urn:microsoft.com/office/officeart/2005/8/layout/lProcess2"/>
    <dgm:cxn modelId="{B8BDC847-4E3E-4236-A19B-19EE860D2F7F}" type="presParOf" srcId="{696793D8-D4DE-472B-84C7-54E7DEE3392F}" destId="{D5201536-D254-4FC9-A8AE-9BF21B3534EC}" srcOrd="2" destOrd="0" presId="urn:microsoft.com/office/officeart/2005/8/layout/lProcess2"/>
    <dgm:cxn modelId="{46CFBAC6-59AF-47C1-B792-C617DC249D39}" type="presParOf" srcId="{A0CBB0DF-8576-42FB-B443-29FC7FFF9166}" destId="{245DC373-EE91-4FFB-9A5B-03835041B90E}" srcOrd="7" destOrd="0" presId="urn:microsoft.com/office/officeart/2005/8/layout/lProcess2"/>
    <dgm:cxn modelId="{5F06D73B-48C8-45EC-8E91-4A7666A5C670}" type="presParOf" srcId="{A0CBB0DF-8576-42FB-B443-29FC7FFF9166}" destId="{24203EF1-A976-4DF6-A991-796F41419930}" srcOrd="8" destOrd="0" presId="urn:microsoft.com/office/officeart/2005/8/layout/lProcess2"/>
    <dgm:cxn modelId="{B2822719-52E0-44CB-8A02-5308EAD0287A}" type="presParOf" srcId="{24203EF1-A976-4DF6-A991-796F41419930}" destId="{FBB38E3B-8928-4F4E-94BB-2683FE3A24EB}" srcOrd="0" destOrd="0" presId="urn:microsoft.com/office/officeart/2005/8/layout/lProcess2"/>
    <dgm:cxn modelId="{B40AA349-D27B-415A-B665-0B7D49D2A02A}" type="presParOf" srcId="{24203EF1-A976-4DF6-A991-796F41419930}" destId="{6A70C54E-FB7B-40E9-A989-212A001560D1}" srcOrd="1" destOrd="0" presId="urn:microsoft.com/office/officeart/2005/8/layout/lProcess2"/>
    <dgm:cxn modelId="{EDB15CCF-BD46-4C07-9437-73B292D5CF03}" type="presParOf" srcId="{24203EF1-A976-4DF6-A991-796F41419930}" destId="{8808BD82-690F-4007-938A-509F486BDE09}" srcOrd="2" destOrd="0" presId="urn:microsoft.com/office/officeart/2005/8/layout/lProcess2"/>
    <dgm:cxn modelId="{E243F15F-BC61-46D1-AF30-2343A45F2DA0}" type="presParOf" srcId="{8808BD82-690F-4007-938A-509F486BDE09}" destId="{FA65C3F8-29DC-4D48-8671-0A5D5523CDE2}" srcOrd="0" destOrd="0" presId="urn:microsoft.com/office/officeart/2005/8/layout/lProcess2"/>
    <dgm:cxn modelId="{7DA73C66-C1D0-4076-8DAC-90783BC8739A}" type="presParOf" srcId="{FA65C3F8-29DC-4D48-8671-0A5D5523CDE2}" destId="{D6338EEA-5CE8-41B2-943B-BEBFD1761BF9}" srcOrd="0" destOrd="0" presId="urn:microsoft.com/office/officeart/2005/8/layout/lProcess2"/>
    <dgm:cxn modelId="{73B9F226-68C8-4D5B-BF6F-053F57DF54E9}" type="presParOf" srcId="{FA65C3F8-29DC-4D48-8671-0A5D5523CDE2}" destId="{7B8944E1-F193-455F-8027-DE7722B8D76C}" srcOrd="1" destOrd="0" presId="urn:microsoft.com/office/officeart/2005/8/layout/lProcess2"/>
    <dgm:cxn modelId="{1781DE04-A047-43CB-9494-ECE90AF75320}" type="presParOf" srcId="{FA65C3F8-29DC-4D48-8671-0A5D5523CDE2}" destId="{842C394E-CFF5-4E52-B967-F87E516308CC}" srcOrd="2" destOrd="0" presId="urn:microsoft.com/office/officeart/2005/8/layout/lProcess2"/>
    <dgm:cxn modelId="{04975E6A-7AFA-4C30-8C81-86C7C23DE00F}" type="presParOf" srcId="{FA65C3F8-29DC-4D48-8671-0A5D5523CDE2}" destId="{F296A495-DBD6-4067-8C87-63BC60964347}" srcOrd="3" destOrd="0" presId="urn:microsoft.com/office/officeart/2005/8/layout/lProcess2"/>
    <dgm:cxn modelId="{941A314B-634A-47FD-BCCA-A6654DEA904F}" type="presParOf" srcId="{FA65C3F8-29DC-4D48-8671-0A5D5523CDE2}" destId="{919D209D-AF75-4626-A238-58D8F089951A}" srcOrd="4" destOrd="0" presId="urn:microsoft.com/office/officeart/2005/8/layout/lProcess2"/>
    <dgm:cxn modelId="{5369E4E3-3418-4E05-921B-5A817B1F45BF}" type="presParOf" srcId="{FA65C3F8-29DC-4D48-8671-0A5D5523CDE2}" destId="{11375AE9-989C-45B2-B34F-4626FC97ED63}" srcOrd="5" destOrd="0" presId="urn:microsoft.com/office/officeart/2005/8/layout/lProcess2"/>
    <dgm:cxn modelId="{97539598-9719-4A03-AA7C-641D49855197}" type="presParOf" srcId="{FA65C3F8-29DC-4D48-8671-0A5D5523CDE2}" destId="{6C9B966C-F1CB-4B77-8524-B1642B8CE12B}" srcOrd="6" destOrd="0" presId="urn:microsoft.com/office/officeart/2005/8/layout/lProcess2"/>
    <dgm:cxn modelId="{21DCB407-709F-43D3-9C32-801CE8BD6899}" type="presParOf" srcId="{FA65C3F8-29DC-4D48-8671-0A5D5523CDE2}" destId="{71A83E1E-D375-4EDF-816A-5B2EFA1BACE0}" srcOrd="7" destOrd="0" presId="urn:microsoft.com/office/officeart/2005/8/layout/lProcess2"/>
    <dgm:cxn modelId="{7B87C5B0-C3A5-45F7-9766-456A21EA11C8}" type="presParOf" srcId="{FA65C3F8-29DC-4D48-8671-0A5D5523CDE2}" destId="{FB24C771-6857-457F-BECF-F8AEFBB55BEC}" srcOrd="8" destOrd="0" presId="urn:microsoft.com/office/officeart/2005/8/layout/lProcess2"/>
    <dgm:cxn modelId="{601C662B-5AAC-471C-81C2-381ECC949EA1}" type="presParOf" srcId="{FA65C3F8-29DC-4D48-8671-0A5D5523CDE2}" destId="{C43DF5C1-992C-4A75-BA70-99BCAA4CA3C8}" srcOrd="9" destOrd="0" presId="urn:microsoft.com/office/officeart/2005/8/layout/lProcess2"/>
    <dgm:cxn modelId="{68961D87-8B59-43E8-8851-269D46C7AD0A}" type="presParOf" srcId="{FA65C3F8-29DC-4D48-8671-0A5D5523CDE2}" destId="{116127EB-3F9A-4828-82B3-35AE055D64B6}" srcOrd="10" destOrd="0" presId="urn:microsoft.com/office/officeart/2005/8/layout/lProcess2"/>
    <dgm:cxn modelId="{33203C0E-2CB9-4ABA-A9B2-5175C625D972}" type="presParOf" srcId="{FA65C3F8-29DC-4D48-8671-0A5D5523CDE2}" destId="{3CE541B8-0BC9-4AC8-A43D-DDC6E7BB389F}" srcOrd="11" destOrd="0" presId="urn:microsoft.com/office/officeart/2005/8/layout/lProcess2"/>
    <dgm:cxn modelId="{331F6EB7-0CD4-4A57-8D90-7663FBBAC544}" type="presParOf" srcId="{FA65C3F8-29DC-4D48-8671-0A5D5523CDE2}" destId="{7CF9499B-5F81-49C1-BFED-EE65D434FCC9}" srcOrd="12" destOrd="0" presId="urn:microsoft.com/office/officeart/2005/8/layout/lProcess2"/>
    <dgm:cxn modelId="{2882535E-9C4F-407A-BA29-1B4B668B7157}" type="presParOf" srcId="{FA65C3F8-29DC-4D48-8671-0A5D5523CDE2}" destId="{ECECFCD2-2CF2-40E7-844A-99FBFB13CFA7}" srcOrd="13" destOrd="0" presId="urn:microsoft.com/office/officeart/2005/8/layout/lProcess2"/>
    <dgm:cxn modelId="{4BD36D2C-84F0-4228-A1E9-851FDB212C6B}" type="presParOf" srcId="{FA65C3F8-29DC-4D48-8671-0A5D5523CDE2}" destId="{1ECA82EF-2E37-4435-BE0D-61AA0E6C0A55}" srcOrd="14" destOrd="0" presId="urn:microsoft.com/office/officeart/2005/8/layout/lProcess2"/>
    <dgm:cxn modelId="{6220AB63-794C-492C-B064-0FB63A073DB8}" type="presParOf" srcId="{FA65C3F8-29DC-4D48-8671-0A5D5523CDE2}" destId="{2DE7CEFB-183F-4EC4-9C74-407681C62E26}" srcOrd="15" destOrd="0" presId="urn:microsoft.com/office/officeart/2005/8/layout/lProcess2"/>
    <dgm:cxn modelId="{5AC0BC9D-84DA-4F59-B482-793C52F2271C}" type="presParOf" srcId="{FA65C3F8-29DC-4D48-8671-0A5D5523CDE2}" destId="{92D2B4AF-860D-4698-BBB6-38F8771C18C6}" srcOrd="16" destOrd="0" presId="urn:microsoft.com/office/officeart/2005/8/layout/lProcess2"/>
    <dgm:cxn modelId="{8DA1983D-CFB8-49A7-ADE4-5FC3B86F069B}" type="presParOf" srcId="{FA65C3F8-29DC-4D48-8671-0A5D5523CDE2}" destId="{E62FFA07-1CD4-4485-87D7-D25E6E0CC671}" srcOrd="17" destOrd="0" presId="urn:microsoft.com/office/officeart/2005/8/layout/lProcess2"/>
    <dgm:cxn modelId="{C52D3718-0644-457C-824B-F5B28D0DEB56}" type="presParOf" srcId="{FA65C3F8-29DC-4D48-8671-0A5D5523CDE2}" destId="{5E36EBE1-BC93-447F-81B9-213D02AD8FA0}" srcOrd="18" destOrd="0" presId="urn:microsoft.com/office/officeart/2005/8/layout/lProcess2"/>
    <dgm:cxn modelId="{AC6216FC-E634-4272-9623-C92863A4DA09}" type="presParOf" srcId="{FA65C3F8-29DC-4D48-8671-0A5D5523CDE2}" destId="{2C2C8B89-B170-4C4A-935B-302B968C249F}" srcOrd="19" destOrd="0" presId="urn:microsoft.com/office/officeart/2005/8/layout/lProcess2"/>
    <dgm:cxn modelId="{F886B8A8-77C5-414B-9C2A-44EF20D56D6B}" type="presParOf" srcId="{FA65C3F8-29DC-4D48-8671-0A5D5523CDE2}" destId="{D9C055E0-D7E9-4D0A-B20D-CEAC5DD9CCF8}" srcOrd="2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Sieć szkół i placówek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05F730E-85B2-4B10-B704-2907CA3EF05E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BC960B8A-7525-43B8-ABAC-E3BB4F932CE4}" type="presOf" srcId="{7030DFC5-0D53-4895-9BA5-5CBD0981E1F7}" destId="{61FC41C2-C69D-4BF3-B37E-C3CA06C5FD8F}" srcOrd="0" destOrd="0" presId="urn:microsoft.com/office/officeart/2005/8/layout/vList3#3"/>
    <dgm:cxn modelId="{11D27C84-D4E3-4B35-B9D0-8FBF3EB7394E}" type="presParOf" srcId="{61FC41C2-C69D-4BF3-B37E-C3CA06C5FD8F}" destId="{8D6C72AA-B346-4211-A05A-602DE11BE84A}" srcOrd="0" destOrd="0" presId="urn:microsoft.com/office/officeart/2005/8/layout/vList3#3"/>
    <dgm:cxn modelId="{C2731FC9-A072-45A0-9104-CD7F7A38B849}" type="presParOf" srcId="{8D6C72AA-B346-4211-A05A-602DE11BE84A}" destId="{2436124C-15B3-4BF5-A408-9508B4F72F83}" srcOrd="0" destOrd="0" presId="urn:microsoft.com/office/officeart/2005/8/layout/vList3#3"/>
    <dgm:cxn modelId="{0EDED3C4-F6A9-4F79-8053-CD400F9A44B3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EC91EE9-5C0E-4D92-AE01-73FF0327294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404C5DB-FD52-4BF0-871B-58682E467633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SP Nr 3</a:t>
          </a:r>
          <a:endParaRPr lang="pl-PL" dirty="0"/>
        </a:p>
      </dgm:t>
    </dgm:pt>
    <dgm:pt modelId="{197869B3-F47F-45C5-A384-35D31BA79305}" type="parTrans" cxnId="{7FB237C1-131A-4541-B258-C043F813A011}">
      <dgm:prSet/>
      <dgm:spPr/>
      <dgm:t>
        <a:bodyPr/>
        <a:lstStyle/>
        <a:p>
          <a:endParaRPr lang="pl-PL"/>
        </a:p>
      </dgm:t>
    </dgm:pt>
    <dgm:pt modelId="{84DDDFB3-DB8D-4A2D-B1C5-8BCA893F05CA}" type="sibTrans" cxnId="{7FB237C1-131A-4541-B258-C043F813A011}">
      <dgm:prSet/>
      <dgm:spPr/>
      <dgm:t>
        <a:bodyPr/>
        <a:lstStyle/>
        <a:p>
          <a:endParaRPr lang="pl-PL"/>
        </a:p>
      </dgm:t>
    </dgm:pt>
    <dgm:pt modelId="{12C10E37-739F-4977-B2D7-C5ADF9A67DD9}">
      <dgm:prSet phldrT="[Tekst]" custT="1"/>
      <dgm:spPr/>
      <dgm:t>
        <a:bodyPr/>
        <a:lstStyle/>
        <a:p>
          <a:r>
            <a:rPr lang="pl-PL" sz="2200" dirty="0" smtClean="0"/>
            <a:t>ZSS Nr 4 w </a:t>
          </a:r>
          <a:r>
            <a:rPr lang="pl-PL" sz="2200" dirty="0" err="1" smtClean="0"/>
            <a:t>W</a:t>
          </a:r>
          <a:endParaRPr lang="pl-PL" sz="2200" dirty="0"/>
        </a:p>
      </dgm:t>
    </dgm:pt>
    <dgm:pt modelId="{01D9DE6E-0D79-415F-AA0E-08E15EA571A6}" type="parTrans" cxnId="{67FE7D87-98D3-4FF1-85EA-D4AFE36555A1}">
      <dgm:prSet/>
      <dgm:spPr/>
      <dgm:t>
        <a:bodyPr/>
        <a:lstStyle/>
        <a:p>
          <a:endParaRPr lang="pl-PL"/>
        </a:p>
      </dgm:t>
    </dgm:pt>
    <dgm:pt modelId="{37514695-9156-4BBE-B828-401F67704421}" type="sibTrans" cxnId="{67FE7D87-98D3-4FF1-85EA-D4AFE36555A1}">
      <dgm:prSet/>
      <dgm:spPr/>
      <dgm:t>
        <a:bodyPr/>
        <a:lstStyle/>
        <a:p>
          <a:endParaRPr lang="pl-PL"/>
        </a:p>
      </dgm:t>
    </dgm:pt>
    <dgm:pt modelId="{0FE56B79-442B-4254-9086-83336E8C95D4}">
      <dgm:prSet phldrT="[Tekst]" custT="1"/>
      <dgm:spPr/>
      <dgm:t>
        <a:bodyPr/>
        <a:lstStyle/>
        <a:p>
          <a:r>
            <a:rPr lang="pl-PL" sz="2200" dirty="0" smtClean="0"/>
            <a:t>ZSS w L</a:t>
          </a:r>
          <a:endParaRPr lang="pl-PL" sz="2200" dirty="0"/>
        </a:p>
      </dgm:t>
    </dgm:pt>
    <dgm:pt modelId="{50B09536-52E2-4BE4-98F2-E7E48BB409AC}" type="parTrans" cxnId="{A0905CB0-4555-4957-876D-D631EF76FD13}">
      <dgm:prSet/>
      <dgm:spPr/>
      <dgm:t>
        <a:bodyPr/>
        <a:lstStyle/>
        <a:p>
          <a:endParaRPr lang="pl-PL"/>
        </a:p>
      </dgm:t>
    </dgm:pt>
    <dgm:pt modelId="{696D1DA2-0EE2-4BFC-88AC-FA79BD7B0B1A}" type="sibTrans" cxnId="{A0905CB0-4555-4957-876D-D631EF76FD13}">
      <dgm:prSet/>
      <dgm:spPr/>
      <dgm:t>
        <a:bodyPr/>
        <a:lstStyle/>
        <a:p>
          <a:endParaRPr lang="pl-PL"/>
        </a:p>
      </dgm:t>
    </dgm:pt>
    <dgm:pt modelId="{4D8F1C33-5CEB-4B15-BA5F-F3AD24C1C74E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SP</a:t>
          </a:r>
        </a:p>
      </dgm:t>
    </dgm:pt>
    <dgm:pt modelId="{9EF329FE-BF75-4785-AF56-7AB4C0470688}" type="parTrans" cxnId="{47BEE93F-0A25-4C99-A267-0487FEB6B513}">
      <dgm:prSet/>
      <dgm:spPr/>
      <dgm:t>
        <a:bodyPr/>
        <a:lstStyle/>
        <a:p>
          <a:endParaRPr lang="pl-PL"/>
        </a:p>
      </dgm:t>
    </dgm:pt>
    <dgm:pt modelId="{BC72D57A-CCF0-4213-8EF2-6AFE5E4378F3}" type="sibTrans" cxnId="{47BEE93F-0A25-4C99-A267-0487FEB6B513}">
      <dgm:prSet/>
      <dgm:spPr/>
      <dgm:t>
        <a:bodyPr/>
        <a:lstStyle/>
        <a:p>
          <a:endParaRPr lang="pl-PL"/>
        </a:p>
      </dgm:t>
    </dgm:pt>
    <dgm:pt modelId="{DD28E617-1E9C-4E8E-BE63-23DF9BB33723}">
      <dgm:prSet phldrT="[Tekst]" custT="1"/>
      <dgm:spPr/>
      <dgm:t>
        <a:bodyPr/>
        <a:lstStyle/>
        <a:p>
          <a:r>
            <a:rPr lang="pl-PL" sz="2000" dirty="0" smtClean="0"/>
            <a:t>PCE i PPP</a:t>
          </a:r>
        </a:p>
      </dgm:t>
    </dgm:pt>
    <dgm:pt modelId="{46C7F48B-6B3E-409A-BC80-3209B6B04D71}" type="parTrans" cxnId="{F50229A3-8B3D-4E5A-B59F-F308E0671835}">
      <dgm:prSet/>
      <dgm:spPr/>
      <dgm:t>
        <a:bodyPr/>
        <a:lstStyle/>
        <a:p>
          <a:endParaRPr lang="pl-PL"/>
        </a:p>
      </dgm:t>
    </dgm:pt>
    <dgm:pt modelId="{B675D3B6-3AE0-4157-8C59-657447F21A4A}" type="sibTrans" cxnId="{F50229A3-8B3D-4E5A-B59F-F308E0671835}">
      <dgm:prSet/>
      <dgm:spPr/>
      <dgm:t>
        <a:bodyPr/>
        <a:lstStyle/>
        <a:p>
          <a:endParaRPr lang="pl-PL"/>
        </a:p>
      </dgm:t>
    </dgm:pt>
    <dgm:pt modelId="{10659011-59B1-4E5C-B393-BB4559856FD3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GM Nr 3</a:t>
          </a:r>
        </a:p>
      </dgm:t>
    </dgm:pt>
    <dgm:pt modelId="{B96D43AD-B7A3-468E-9772-B95DD9839410}" type="sibTrans" cxnId="{BA1722CB-177E-496F-9A28-B7156D149E4E}">
      <dgm:prSet/>
      <dgm:spPr/>
      <dgm:t>
        <a:bodyPr/>
        <a:lstStyle/>
        <a:p>
          <a:endParaRPr lang="pl-PL"/>
        </a:p>
      </dgm:t>
    </dgm:pt>
    <dgm:pt modelId="{71C7DBD5-B5D7-4792-A2A6-6FA15FCA60F3}" type="parTrans" cxnId="{BA1722CB-177E-496F-9A28-B7156D149E4E}">
      <dgm:prSet/>
      <dgm:spPr/>
      <dgm:t>
        <a:bodyPr/>
        <a:lstStyle/>
        <a:p>
          <a:endParaRPr lang="pl-PL"/>
        </a:p>
      </dgm:t>
    </dgm:pt>
    <dgm:pt modelId="{16CFEA66-869E-4CE2-81CF-1D0CAA2A9A9D}">
      <dgm:prSet phldrT="[Tekst]" custT="1"/>
      <dgm:spPr/>
      <dgm:t>
        <a:bodyPr/>
        <a:lstStyle/>
        <a:p>
          <a:r>
            <a:rPr lang="pl-PL" sz="2200" dirty="0" smtClean="0"/>
            <a:t>ZPR w BD</a:t>
          </a:r>
          <a:endParaRPr lang="pl-PL" sz="2200" dirty="0"/>
        </a:p>
      </dgm:t>
    </dgm:pt>
    <dgm:pt modelId="{9682E219-65CB-40E8-8771-A34C4286C9BE}" type="sibTrans" cxnId="{D1BF5C77-4D1F-47ED-B6B9-E95DEC33F4F5}">
      <dgm:prSet/>
      <dgm:spPr/>
      <dgm:t>
        <a:bodyPr/>
        <a:lstStyle/>
        <a:p>
          <a:endParaRPr lang="pl-PL"/>
        </a:p>
      </dgm:t>
    </dgm:pt>
    <dgm:pt modelId="{375898A1-0569-4171-B5E7-298D704DED95}" type="parTrans" cxnId="{D1BF5C77-4D1F-47ED-B6B9-E95DEC33F4F5}">
      <dgm:prSet/>
      <dgm:spPr/>
      <dgm:t>
        <a:bodyPr/>
        <a:lstStyle/>
        <a:p>
          <a:endParaRPr lang="pl-PL"/>
        </a:p>
      </dgm:t>
    </dgm:pt>
    <dgm:pt modelId="{6087D3B6-123D-47AC-8457-0E0CEE3EC253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SP Nr 4</a:t>
          </a:r>
          <a:endParaRPr lang="pl-PL" dirty="0"/>
        </a:p>
      </dgm:t>
    </dgm:pt>
    <dgm:pt modelId="{7ECC3B68-A0E3-48B6-95AB-F7A393DE94BA}" type="parTrans" cxnId="{4D7715F5-6FDE-4AB4-8B9B-B418876E9D9D}">
      <dgm:prSet/>
      <dgm:spPr/>
      <dgm:t>
        <a:bodyPr/>
        <a:lstStyle/>
        <a:p>
          <a:endParaRPr lang="pl-PL"/>
        </a:p>
      </dgm:t>
    </dgm:pt>
    <dgm:pt modelId="{7F821362-E6B7-43DF-A18C-0B063D71628F}" type="sibTrans" cxnId="{4D7715F5-6FDE-4AB4-8B9B-B418876E9D9D}">
      <dgm:prSet/>
      <dgm:spPr/>
      <dgm:t>
        <a:bodyPr/>
        <a:lstStyle/>
        <a:p>
          <a:endParaRPr lang="pl-PL"/>
        </a:p>
      </dgm:t>
    </dgm:pt>
    <dgm:pt modelId="{B8D53B5E-12C9-491A-8C16-FE6D6BAD631D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GM Nr 4</a:t>
          </a:r>
          <a:endParaRPr lang="pl-PL" dirty="0"/>
        </a:p>
      </dgm:t>
    </dgm:pt>
    <dgm:pt modelId="{789373A3-6D02-4F80-BA00-C26BDF681791}" type="parTrans" cxnId="{26B1EAB7-19E7-4352-A23F-7A2A2F8C4CCA}">
      <dgm:prSet/>
      <dgm:spPr/>
      <dgm:t>
        <a:bodyPr/>
        <a:lstStyle/>
        <a:p>
          <a:endParaRPr lang="pl-PL"/>
        </a:p>
      </dgm:t>
    </dgm:pt>
    <dgm:pt modelId="{AB707026-2DC9-409A-8C74-3F8008096015}" type="sibTrans" cxnId="{26B1EAB7-19E7-4352-A23F-7A2A2F8C4CCA}">
      <dgm:prSet/>
      <dgm:spPr/>
      <dgm:t>
        <a:bodyPr/>
        <a:lstStyle/>
        <a:p>
          <a:endParaRPr lang="pl-PL"/>
        </a:p>
      </dgm:t>
    </dgm:pt>
    <dgm:pt modelId="{13E42A5E-56AA-49F8-ADCC-0B71E4A27FB0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ZSZ Nr 4</a:t>
          </a:r>
          <a:endParaRPr lang="pl-PL" dirty="0"/>
        </a:p>
      </dgm:t>
    </dgm:pt>
    <dgm:pt modelId="{96AC4434-6A59-4AB0-9456-BDFA26737D14}" type="parTrans" cxnId="{8C1A8BED-B684-450F-94C1-689E8567417E}">
      <dgm:prSet/>
      <dgm:spPr/>
      <dgm:t>
        <a:bodyPr/>
        <a:lstStyle/>
        <a:p>
          <a:endParaRPr lang="pl-PL"/>
        </a:p>
      </dgm:t>
    </dgm:pt>
    <dgm:pt modelId="{C30EBABF-340A-413D-A604-D7047FBE0BE7}" type="sibTrans" cxnId="{8C1A8BED-B684-450F-94C1-689E8567417E}">
      <dgm:prSet/>
      <dgm:spPr/>
      <dgm:t>
        <a:bodyPr/>
        <a:lstStyle/>
        <a:p>
          <a:endParaRPr lang="pl-PL"/>
        </a:p>
      </dgm:t>
    </dgm:pt>
    <dgm:pt modelId="{6707FDB5-3519-4A7A-96BD-F1FD7FF35EDF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GM</a:t>
          </a:r>
        </a:p>
      </dgm:t>
    </dgm:pt>
    <dgm:pt modelId="{0AF87C87-E2DF-400E-AF46-01F9D4E67EB7}" type="parTrans" cxnId="{6A536447-C3F6-4A6C-AB5C-41444A231162}">
      <dgm:prSet/>
      <dgm:spPr/>
      <dgm:t>
        <a:bodyPr/>
        <a:lstStyle/>
        <a:p>
          <a:endParaRPr lang="pl-PL"/>
        </a:p>
      </dgm:t>
    </dgm:pt>
    <dgm:pt modelId="{B3A22FF4-2F6B-47D8-81F4-A41891FF5D29}" type="sibTrans" cxnId="{6A536447-C3F6-4A6C-AB5C-41444A231162}">
      <dgm:prSet/>
      <dgm:spPr/>
      <dgm:t>
        <a:bodyPr/>
        <a:lstStyle/>
        <a:p>
          <a:endParaRPr lang="pl-PL"/>
        </a:p>
      </dgm:t>
    </dgm:pt>
    <dgm:pt modelId="{A045BAD2-19EC-412E-A48F-08BDACAD4EBF}">
      <dgm:prSet phldrT="[Tekst]"/>
      <dgm:spPr>
        <a:solidFill>
          <a:srgbClr val="92D050"/>
        </a:solidFill>
      </dgm:spPr>
      <dgm:t>
        <a:bodyPr/>
        <a:lstStyle/>
        <a:p>
          <a:r>
            <a:rPr lang="pl-PL" strike="noStrike" dirty="0" smtClean="0"/>
            <a:t>LO</a:t>
          </a:r>
        </a:p>
      </dgm:t>
    </dgm:pt>
    <dgm:pt modelId="{B20F8BF3-B558-44A7-B4B0-2E6FB803D608}" type="parTrans" cxnId="{119D9EFE-24B0-40B5-803A-E27CA0D02AEA}">
      <dgm:prSet/>
      <dgm:spPr/>
      <dgm:t>
        <a:bodyPr/>
        <a:lstStyle/>
        <a:p>
          <a:endParaRPr lang="pl-PL"/>
        </a:p>
      </dgm:t>
    </dgm:pt>
    <dgm:pt modelId="{D57D1B6F-69D1-44F3-903C-273AD9ECE44F}" type="sibTrans" cxnId="{119D9EFE-24B0-40B5-803A-E27CA0D02AEA}">
      <dgm:prSet/>
      <dgm:spPr/>
      <dgm:t>
        <a:bodyPr/>
        <a:lstStyle/>
        <a:p>
          <a:endParaRPr lang="pl-PL"/>
        </a:p>
      </dgm:t>
    </dgm:pt>
    <dgm:pt modelId="{CC95CFB5-222D-4556-8427-71AD2E425C4C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MOS</a:t>
          </a:r>
          <a:endParaRPr lang="pl-PL" dirty="0"/>
        </a:p>
      </dgm:t>
    </dgm:pt>
    <dgm:pt modelId="{64F229AC-E50E-4B8B-8596-31DC7F90423A}" type="parTrans" cxnId="{4792333D-5E87-4C0A-9135-997E464D3A9E}">
      <dgm:prSet/>
      <dgm:spPr/>
    </dgm:pt>
    <dgm:pt modelId="{9718974B-8E3A-4D86-95E2-71078CACCC47}" type="sibTrans" cxnId="{4792333D-5E87-4C0A-9135-997E464D3A9E}">
      <dgm:prSet/>
      <dgm:spPr/>
    </dgm:pt>
    <dgm:pt modelId="{DF08D4C2-2FCB-438C-85A5-8B407A0807B9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MOW</a:t>
          </a:r>
          <a:endParaRPr lang="pl-PL" dirty="0"/>
        </a:p>
      </dgm:t>
    </dgm:pt>
    <dgm:pt modelId="{3DF31F6B-8136-4FD9-A6A3-28553F1C05BA}" type="parTrans" cxnId="{1ABCC181-C0F0-4A06-AF0F-F88615A0C64E}">
      <dgm:prSet/>
      <dgm:spPr/>
    </dgm:pt>
    <dgm:pt modelId="{4E555EED-5A5B-44D0-A8BC-3A94ADEA93E0}" type="sibTrans" cxnId="{1ABCC181-C0F0-4A06-AF0F-F88615A0C64E}">
      <dgm:prSet/>
      <dgm:spPr/>
    </dgm:pt>
    <dgm:pt modelId="{B2A547D5-A0A6-47AB-8969-CED9D0D3D3E8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Szkoła Przysposabiająca do Pracy</a:t>
          </a:r>
          <a:endParaRPr lang="pl-PL" dirty="0"/>
        </a:p>
      </dgm:t>
    </dgm:pt>
    <dgm:pt modelId="{44AA500A-5209-4A0D-89A9-ABFCD765F6F4}" type="parTrans" cxnId="{CFD6A570-E31D-448C-BB71-71C97DE54F40}">
      <dgm:prSet/>
      <dgm:spPr/>
    </dgm:pt>
    <dgm:pt modelId="{5F65EB97-5C93-4F51-A850-A3B5597F8CF0}" type="sibTrans" cxnId="{CFD6A570-E31D-448C-BB71-71C97DE54F40}">
      <dgm:prSet/>
      <dgm:spPr/>
    </dgm:pt>
    <dgm:pt modelId="{88AE807E-4F8C-45E6-A901-E4566243BCEC}">
      <dgm:prSet phldrT="[Tekst]" custT="1"/>
      <dgm:spPr/>
      <dgm:t>
        <a:bodyPr/>
        <a:lstStyle/>
        <a:p>
          <a:r>
            <a:rPr lang="pl-PL" sz="2000" dirty="0" smtClean="0"/>
            <a:t>PPP w BD</a:t>
          </a:r>
        </a:p>
      </dgm:t>
    </dgm:pt>
    <dgm:pt modelId="{AC408AD8-2012-47FF-BCB9-8CE87849E0AB}" type="parTrans" cxnId="{BEDED609-995A-466C-B5A9-0DF9CBE199DD}">
      <dgm:prSet/>
      <dgm:spPr/>
    </dgm:pt>
    <dgm:pt modelId="{4D88BA71-B6D9-4142-8DB9-C5434CC7D66A}" type="sibTrans" cxnId="{BEDED609-995A-466C-B5A9-0DF9CBE199DD}">
      <dgm:prSet/>
      <dgm:spPr/>
    </dgm:pt>
    <dgm:pt modelId="{46546E65-56A1-4088-AB59-00A6CE7E01B7}">
      <dgm:prSet phldrT="[Tekst]" custT="1"/>
      <dgm:spPr/>
      <dgm:t>
        <a:bodyPr/>
        <a:lstStyle/>
        <a:p>
          <a:r>
            <a:rPr lang="pl-PL" sz="2000" dirty="0" smtClean="0"/>
            <a:t>PPP w </a:t>
          </a:r>
          <a:r>
            <a:rPr lang="pl-PL" sz="2000" dirty="0" err="1" smtClean="0"/>
            <a:t>W</a:t>
          </a:r>
          <a:endParaRPr lang="pl-PL" sz="2000" dirty="0" smtClean="0"/>
        </a:p>
      </dgm:t>
    </dgm:pt>
    <dgm:pt modelId="{63C91322-7F2C-48C2-AB1F-1AFD7291D182}" type="parTrans" cxnId="{30158255-5020-43A6-9A8D-F05392C64E0D}">
      <dgm:prSet/>
      <dgm:spPr/>
    </dgm:pt>
    <dgm:pt modelId="{1FFCDD34-8698-45D7-ABF2-1D25707BD5FB}" type="sibTrans" cxnId="{30158255-5020-43A6-9A8D-F05392C64E0D}">
      <dgm:prSet/>
      <dgm:spPr/>
    </dgm:pt>
    <dgm:pt modelId="{936658F0-7615-4DBB-8D68-AB8372AD9E8F}">
      <dgm:prSet phldrT="[Tekst]" custT="1"/>
      <dgm:spPr/>
      <dgm:t>
        <a:bodyPr/>
        <a:lstStyle/>
        <a:p>
          <a:r>
            <a:rPr lang="pl-PL" sz="2000" dirty="0" smtClean="0"/>
            <a:t>BP</a:t>
          </a:r>
        </a:p>
      </dgm:t>
    </dgm:pt>
    <dgm:pt modelId="{E165A326-3F2C-4BBB-A295-2A6902F6E2F0}" type="parTrans" cxnId="{38E5DA1A-88BD-437B-A88F-2196FA2436FC}">
      <dgm:prSet/>
      <dgm:spPr/>
    </dgm:pt>
    <dgm:pt modelId="{8A660EB5-1631-4D56-815F-E18A72DB0DB8}" type="sibTrans" cxnId="{38E5DA1A-88BD-437B-A88F-2196FA2436FC}">
      <dgm:prSet/>
      <dgm:spPr/>
    </dgm:pt>
    <dgm:pt modelId="{54F5DC88-0BE1-41AA-AF9B-955516E81D01}">
      <dgm:prSet phldrT="[Tekst]" custT="1"/>
      <dgm:spPr/>
      <dgm:t>
        <a:bodyPr/>
        <a:lstStyle/>
        <a:p>
          <a:r>
            <a:rPr lang="pl-PL" sz="2000" dirty="0" smtClean="0"/>
            <a:t>PODN</a:t>
          </a:r>
        </a:p>
      </dgm:t>
    </dgm:pt>
    <dgm:pt modelId="{45BB60D0-171F-4DB4-83EE-7587DE428E12}" type="parTrans" cxnId="{DA37DFA5-1613-46DD-8AD6-6069FA593FD4}">
      <dgm:prSet/>
      <dgm:spPr/>
    </dgm:pt>
    <dgm:pt modelId="{F4004F71-95DC-4186-A090-BC0BCF593025}" type="sibTrans" cxnId="{DA37DFA5-1613-46DD-8AD6-6069FA593FD4}">
      <dgm:prSet/>
      <dgm:spPr/>
    </dgm:pt>
    <dgm:pt modelId="{A0CBB0DF-8576-42FB-B443-29FC7FFF9166}" type="pres">
      <dgm:prSet presAssocID="{AEC91EE9-5C0E-4D92-AE01-73FF032729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0124BD6-8C0C-41B5-A4B7-070667F13DA8}" type="pres">
      <dgm:prSet presAssocID="{16CFEA66-869E-4CE2-81CF-1D0CAA2A9A9D}" presName="compNode" presStyleCnt="0"/>
      <dgm:spPr/>
    </dgm:pt>
    <dgm:pt modelId="{59D708F7-AD98-4661-946E-74A72B3BB6F1}" type="pres">
      <dgm:prSet presAssocID="{16CFEA66-869E-4CE2-81CF-1D0CAA2A9A9D}" presName="aNode" presStyleLbl="bgShp" presStyleIdx="0" presStyleCnt="4"/>
      <dgm:spPr/>
      <dgm:t>
        <a:bodyPr/>
        <a:lstStyle/>
        <a:p>
          <a:endParaRPr lang="pl-PL"/>
        </a:p>
      </dgm:t>
    </dgm:pt>
    <dgm:pt modelId="{890E7571-B4FD-4064-B424-872A4E0BD4FF}" type="pres">
      <dgm:prSet presAssocID="{16CFEA66-869E-4CE2-81CF-1D0CAA2A9A9D}" presName="textNode" presStyleLbl="bgShp" presStyleIdx="0" presStyleCnt="4"/>
      <dgm:spPr/>
      <dgm:t>
        <a:bodyPr/>
        <a:lstStyle/>
        <a:p>
          <a:endParaRPr lang="pl-PL"/>
        </a:p>
      </dgm:t>
    </dgm:pt>
    <dgm:pt modelId="{AF25D515-9F2F-4F3E-AEFF-5058FD4938A8}" type="pres">
      <dgm:prSet presAssocID="{16CFEA66-869E-4CE2-81CF-1D0CAA2A9A9D}" presName="compChildNode" presStyleCnt="0"/>
      <dgm:spPr/>
    </dgm:pt>
    <dgm:pt modelId="{02803774-69CC-430E-A750-79B0C8164191}" type="pres">
      <dgm:prSet presAssocID="{16CFEA66-869E-4CE2-81CF-1D0CAA2A9A9D}" presName="theInnerList" presStyleCnt="0"/>
      <dgm:spPr/>
    </dgm:pt>
    <dgm:pt modelId="{38F7EF9B-6123-4035-9E9E-2059CFF85CC3}" type="pres">
      <dgm:prSet presAssocID="{10659011-59B1-4E5C-B393-BB4559856FD3}" presName="child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A6CF23-F5BC-453A-84B6-AF03DFAEB259}" type="pres">
      <dgm:prSet presAssocID="{10659011-59B1-4E5C-B393-BB4559856FD3}" presName="aSpace2" presStyleCnt="0"/>
      <dgm:spPr/>
    </dgm:pt>
    <dgm:pt modelId="{32293684-9EF8-4C86-B847-9E09AEBE30C5}" type="pres">
      <dgm:prSet presAssocID="{8404C5DB-FD52-4BF0-871B-58682E467633}" presName="child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3E14DB-AD02-4BB6-8199-2008603EA611}" type="pres">
      <dgm:prSet presAssocID="{8404C5DB-FD52-4BF0-871B-58682E467633}" presName="aSpace2" presStyleCnt="0"/>
      <dgm:spPr/>
    </dgm:pt>
    <dgm:pt modelId="{EB313EAB-216E-462B-966C-16634AF2B92E}" type="pres">
      <dgm:prSet presAssocID="{CC95CFB5-222D-4556-8427-71AD2E425C4C}" presName="child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824319-91BC-4352-904C-E70DFDDFE21C}" type="pres">
      <dgm:prSet presAssocID="{CC95CFB5-222D-4556-8427-71AD2E425C4C}" presName="aSpace2" presStyleCnt="0"/>
      <dgm:spPr/>
    </dgm:pt>
    <dgm:pt modelId="{FA8E008D-BAB9-4C51-94E5-ABB572864F79}" type="pres">
      <dgm:prSet presAssocID="{DF08D4C2-2FCB-438C-85A5-8B407A0807B9}" presName="child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1E2B1-F325-4EFD-8A24-CEEC6B6926F6}" type="pres">
      <dgm:prSet presAssocID="{16CFEA66-869E-4CE2-81CF-1D0CAA2A9A9D}" presName="aSpace" presStyleCnt="0"/>
      <dgm:spPr/>
    </dgm:pt>
    <dgm:pt modelId="{058081A6-6306-4101-B5D9-EA96FC0854A9}" type="pres">
      <dgm:prSet presAssocID="{12C10E37-739F-4977-B2D7-C5ADF9A67DD9}" presName="compNode" presStyleCnt="0"/>
      <dgm:spPr/>
    </dgm:pt>
    <dgm:pt modelId="{C89A3861-520D-4B64-8E6D-41A69CCC5FE7}" type="pres">
      <dgm:prSet presAssocID="{12C10E37-739F-4977-B2D7-C5ADF9A67DD9}" presName="aNode" presStyleLbl="bgShp" presStyleIdx="1" presStyleCnt="4"/>
      <dgm:spPr/>
      <dgm:t>
        <a:bodyPr/>
        <a:lstStyle/>
        <a:p>
          <a:endParaRPr lang="pl-PL"/>
        </a:p>
      </dgm:t>
    </dgm:pt>
    <dgm:pt modelId="{60599F87-2E97-458D-8F90-7533BDE08138}" type="pres">
      <dgm:prSet presAssocID="{12C10E37-739F-4977-B2D7-C5ADF9A67DD9}" presName="textNode" presStyleLbl="bgShp" presStyleIdx="1" presStyleCnt="4"/>
      <dgm:spPr/>
      <dgm:t>
        <a:bodyPr/>
        <a:lstStyle/>
        <a:p>
          <a:endParaRPr lang="pl-PL"/>
        </a:p>
      </dgm:t>
    </dgm:pt>
    <dgm:pt modelId="{16396F62-876B-4A1D-836A-028E69392085}" type="pres">
      <dgm:prSet presAssocID="{12C10E37-739F-4977-B2D7-C5ADF9A67DD9}" presName="compChildNode" presStyleCnt="0"/>
      <dgm:spPr/>
    </dgm:pt>
    <dgm:pt modelId="{C962FC76-0C53-45D9-8CB5-ED45AC8984AA}" type="pres">
      <dgm:prSet presAssocID="{12C10E37-739F-4977-B2D7-C5ADF9A67DD9}" presName="theInnerList" presStyleCnt="0"/>
      <dgm:spPr/>
    </dgm:pt>
    <dgm:pt modelId="{A367B84B-0E6F-4AA7-834C-92A7431D7C22}" type="pres">
      <dgm:prSet presAssocID="{6087D3B6-123D-47AC-8457-0E0CEE3EC253}" presName="child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B7868D-361D-4BA1-9636-DDF51CC5021D}" type="pres">
      <dgm:prSet presAssocID="{6087D3B6-123D-47AC-8457-0E0CEE3EC253}" presName="aSpace2" presStyleCnt="0"/>
      <dgm:spPr/>
    </dgm:pt>
    <dgm:pt modelId="{87752BF5-7D4B-4FCD-8DFB-F1C983DFF3E6}" type="pres">
      <dgm:prSet presAssocID="{B8D53B5E-12C9-491A-8C16-FE6D6BAD631D}" presName="child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E914DF-3B57-4D5F-999D-D00F28FE0C52}" type="pres">
      <dgm:prSet presAssocID="{B8D53B5E-12C9-491A-8C16-FE6D6BAD631D}" presName="aSpace2" presStyleCnt="0"/>
      <dgm:spPr/>
    </dgm:pt>
    <dgm:pt modelId="{75B09C0C-DFBC-4324-B9A3-A89E0EA63D11}" type="pres">
      <dgm:prSet presAssocID="{13E42A5E-56AA-49F8-ADCC-0B71E4A27FB0}" presName="child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1E3C8F-B5DB-4486-977A-1C2CBF69857A}" type="pres">
      <dgm:prSet presAssocID="{13E42A5E-56AA-49F8-ADCC-0B71E4A27FB0}" presName="aSpace2" presStyleCnt="0"/>
      <dgm:spPr/>
    </dgm:pt>
    <dgm:pt modelId="{35551594-0E3C-4666-8904-C4411ABE7468}" type="pres">
      <dgm:prSet presAssocID="{B2A547D5-A0A6-47AB-8969-CED9D0D3D3E8}" presName="child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D64185-219E-47B2-8082-DCCF3125DB9A}" type="pres">
      <dgm:prSet presAssocID="{12C10E37-739F-4977-B2D7-C5ADF9A67DD9}" presName="aSpace" presStyleCnt="0"/>
      <dgm:spPr/>
    </dgm:pt>
    <dgm:pt modelId="{2EEBA938-AE7E-48E3-AF1A-C738CEBDF4C2}" type="pres">
      <dgm:prSet presAssocID="{0FE56B79-442B-4254-9086-83336E8C95D4}" presName="compNode" presStyleCnt="0"/>
      <dgm:spPr/>
    </dgm:pt>
    <dgm:pt modelId="{124B8C9B-A4B0-4B07-954D-104EF4C73ED0}" type="pres">
      <dgm:prSet presAssocID="{0FE56B79-442B-4254-9086-83336E8C95D4}" presName="aNode" presStyleLbl="bgShp" presStyleIdx="2" presStyleCnt="4" custLinFactNeighborX="-1336" custLinFactNeighborY="-3156"/>
      <dgm:spPr/>
      <dgm:t>
        <a:bodyPr/>
        <a:lstStyle/>
        <a:p>
          <a:endParaRPr lang="pl-PL"/>
        </a:p>
      </dgm:t>
    </dgm:pt>
    <dgm:pt modelId="{94477B0B-8965-4112-8AB4-CAF1AE535D8A}" type="pres">
      <dgm:prSet presAssocID="{0FE56B79-442B-4254-9086-83336E8C95D4}" presName="textNode" presStyleLbl="bgShp" presStyleIdx="2" presStyleCnt="4"/>
      <dgm:spPr/>
      <dgm:t>
        <a:bodyPr/>
        <a:lstStyle/>
        <a:p>
          <a:endParaRPr lang="pl-PL"/>
        </a:p>
      </dgm:t>
    </dgm:pt>
    <dgm:pt modelId="{74A3BAD5-CBB5-4B60-B858-146B3C3E5E8C}" type="pres">
      <dgm:prSet presAssocID="{0FE56B79-442B-4254-9086-83336E8C95D4}" presName="compChildNode" presStyleCnt="0"/>
      <dgm:spPr/>
    </dgm:pt>
    <dgm:pt modelId="{D6F65DC5-BABE-43A6-BF2B-C3C3EB75B269}" type="pres">
      <dgm:prSet presAssocID="{0FE56B79-442B-4254-9086-83336E8C95D4}" presName="theInnerList" presStyleCnt="0"/>
      <dgm:spPr/>
    </dgm:pt>
    <dgm:pt modelId="{16BDEC31-679A-4693-9134-F2AB275E1ACD}" type="pres">
      <dgm:prSet presAssocID="{4D8F1C33-5CEB-4B15-BA5F-F3AD24C1C74E}" presName="child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F3A66E-9AE6-409F-85B7-52C74FE01F2A}" type="pres">
      <dgm:prSet presAssocID="{4D8F1C33-5CEB-4B15-BA5F-F3AD24C1C74E}" presName="aSpace2" presStyleCnt="0"/>
      <dgm:spPr/>
    </dgm:pt>
    <dgm:pt modelId="{83EC310D-C5BB-47CA-BB72-04D08270A0A1}" type="pres">
      <dgm:prSet presAssocID="{6707FDB5-3519-4A7A-96BD-F1FD7FF35EDF}" presName="child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A470DF-0D0C-40A4-84FF-52BCE38743B3}" type="pres">
      <dgm:prSet presAssocID="{6707FDB5-3519-4A7A-96BD-F1FD7FF35EDF}" presName="aSpace2" presStyleCnt="0"/>
      <dgm:spPr/>
    </dgm:pt>
    <dgm:pt modelId="{33F3655B-519A-4A63-AF13-E79CC04D3C27}" type="pres">
      <dgm:prSet presAssocID="{A045BAD2-19EC-412E-A48F-08BDACAD4EBF}" presName="child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12CAF3-B20D-4E27-B0C1-CFD2287BD5E6}" type="pres">
      <dgm:prSet presAssocID="{0FE56B79-442B-4254-9086-83336E8C95D4}" presName="aSpace" presStyleCnt="0"/>
      <dgm:spPr/>
    </dgm:pt>
    <dgm:pt modelId="{EBD337C3-FEBA-4079-B3FD-A3D4AE8C1151}" type="pres">
      <dgm:prSet presAssocID="{DD28E617-1E9C-4E8E-BE63-23DF9BB33723}" presName="compNode" presStyleCnt="0"/>
      <dgm:spPr/>
    </dgm:pt>
    <dgm:pt modelId="{E0556CF3-BCEA-4B67-A306-B1761C72301A}" type="pres">
      <dgm:prSet presAssocID="{DD28E617-1E9C-4E8E-BE63-23DF9BB33723}" presName="aNode" presStyleLbl="bgShp" presStyleIdx="3" presStyleCnt="4" custLinFactNeighborX="2889" custLinFactNeighborY="3932"/>
      <dgm:spPr/>
      <dgm:t>
        <a:bodyPr/>
        <a:lstStyle/>
        <a:p>
          <a:endParaRPr lang="pl-PL"/>
        </a:p>
      </dgm:t>
    </dgm:pt>
    <dgm:pt modelId="{BDF37008-4ED4-4D8D-B5A0-682DD1566037}" type="pres">
      <dgm:prSet presAssocID="{DD28E617-1E9C-4E8E-BE63-23DF9BB33723}" presName="textNode" presStyleLbl="bgShp" presStyleIdx="3" presStyleCnt="4"/>
      <dgm:spPr/>
      <dgm:t>
        <a:bodyPr/>
        <a:lstStyle/>
        <a:p>
          <a:endParaRPr lang="pl-PL"/>
        </a:p>
      </dgm:t>
    </dgm:pt>
    <dgm:pt modelId="{D3E66081-20BB-4BFE-A9CB-95F1988396FF}" type="pres">
      <dgm:prSet presAssocID="{DD28E617-1E9C-4E8E-BE63-23DF9BB33723}" presName="compChildNode" presStyleCnt="0"/>
      <dgm:spPr/>
    </dgm:pt>
    <dgm:pt modelId="{696793D8-D4DE-472B-84C7-54E7DEE3392F}" type="pres">
      <dgm:prSet presAssocID="{DD28E617-1E9C-4E8E-BE63-23DF9BB33723}" presName="theInnerList" presStyleCnt="0"/>
      <dgm:spPr/>
    </dgm:pt>
    <dgm:pt modelId="{5E78CD05-F47B-4E55-9834-5275DF027931}" type="pres">
      <dgm:prSet presAssocID="{88AE807E-4F8C-45E6-A901-E4566243BCEC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847A35-944D-430F-9EE0-4822D1A6D5F4}" type="pres">
      <dgm:prSet presAssocID="{88AE807E-4F8C-45E6-A901-E4566243BCEC}" presName="aSpace2" presStyleCnt="0"/>
      <dgm:spPr/>
    </dgm:pt>
    <dgm:pt modelId="{D4F02695-4F28-40A2-91BF-609A92B33E98}" type="pres">
      <dgm:prSet presAssocID="{46546E65-56A1-4088-AB59-00A6CE7E01B7}" presName="child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E72366-E773-4FF0-9F05-5D2AAE951C5B}" type="pres">
      <dgm:prSet presAssocID="{46546E65-56A1-4088-AB59-00A6CE7E01B7}" presName="aSpace2" presStyleCnt="0"/>
      <dgm:spPr/>
    </dgm:pt>
    <dgm:pt modelId="{E22595B1-FF3F-4290-A282-69C5ED349234}" type="pres">
      <dgm:prSet presAssocID="{936658F0-7615-4DBB-8D68-AB8372AD9E8F}" presName="child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3F3999-D3E0-481F-A8F8-81440A27FB75}" type="pres">
      <dgm:prSet presAssocID="{936658F0-7615-4DBB-8D68-AB8372AD9E8F}" presName="aSpace2" presStyleCnt="0"/>
      <dgm:spPr/>
    </dgm:pt>
    <dgm:pt modelId="{C659DE57-31B5-433E-A020-436933CD8AE3}" type="pres">
      <dgm:prSet presAssocID="{54F5DC88-0BE1-41AA-AF9B-955516E81D01}" presName="child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BCC181-C0F0-4A06-AF0F-F88615A0C64E}" srcId="{16CFEA66-869E-4CE2-81CF-1D0CAA2A9A9D}" destId="{DF08D4C2-2FCB-438C-85A5-8B407A0807B9}" srcOrd="3" destOrd="0" parTransId="{3DF31F6B-8136-4FD9-A6A3-28553F1C05BA}" sibTransId="{4E555EED-5A5B-44D0-A8BC-3A94ADEA93E0}"/>
    <dgm:cxn modelId="{4D7715F5-6FDE-4AB4-8B9B-B418876E9D9D}" srcId="{12C10E37-739F-4977-B2D7-C5ADF9A67DD9}" destId="{6087D3B6-123D-47AC-8457-0E0CEE3EC253}" srcOrd="0" destOrd="0" parTransId="{7ECC3B68-A0E3-48B6-95AB-F7A393DE94BA}" sibTransId="{7F821362-E6B7-43DF-A18C-0B063D71628F}"/>
    <dgm:cxn modelId="{441E3621-42C7-4166-B325-7D23FA1D7AF0}" type="presOf" srcId="{B8D53B5E-12C9-491A-8C16-FE6D6BAD631D}" destId="{87752BF5-7D4B-4FCD-8DFB-F1C983DFF3E6}" srcOrd="0" destOrd="0" presId="urn:microsoft.com/office/officeart/2005/8/layout/lProcess2"/>
    <dgm:cxn modelId="{0169BF46-F914-47D2-B54E-710589195A02}" type="presOf" srcId="{DD28E617-1E9C-4E8E-BE63-23DF9BB33723}" destId="{E0556CF3-BCEA-4B67-A306-B1761C72301A}" srcOrd="0" destOrd="0" presId="urn:microsoft.com/office/officeart/2005/8/layout/lProcess2"/>
    <dgm:cxn modelId="{BEDED609-995A-466C-B5A9-0DF9CBE199DD}" srcId="{DD28E617-1E9C-4E8E-BE63-23DF9BB33723}" destId="{88AE807E-4F8C-45E6-A901-E4566243BCEC}" srcOrd="0" destOrd="0" parTransId="{AC408AD8-2012-47FF-BCB9-8CE87849E0AB}" sibTransId="{4D88BA71-B6D9-4142-8DB9-C5434CC7D66A}"/>
    <dgm:cxn modelId="{F1C49F25-15BD-40DC-9703-6F8D4FC4C8D7}" type="presOf" srcId="{6707FDB5-3519-4A7A-96BD-F1FD7FF35EDF}" destId="{83EC310D-C5BB-47CA-BB72-04D08270A0A1}" srcOrd="0" destOrd="0" presId="urn:microsoft.com/office/officeart/2005/8/layout/lProcess2"/>
    <dgm:cxn modelId="{7FB237C1-131A-4541-B258-C043F813A011}" srcId="{16CFEA66-869E-4CE2-81CF-1D0CAA2A9A9D}" destId="{8404C5DB-FD52-4BF0-871B-58682E467633}" srcOrd="1" destOrd="0" parTransId="{197869B3-F47F-45C5-A384-35D31BA79305}" sibTransId="{84DDDFB3-DB8D-4A2D-B1C5-8BCA893F05CA}"/>
    <dgm:cxn modelId="{21319A1F-AB44-4277-A116-2CC6D9742079}" type="presOf" srcId="{54F5DC88-0BE1-41AA-AF9B-955516E81D01}" destId="{C659DE57-31B5-433E-A020-436933CD8AE3}" srcOrd="0" destOrd="0" presId="urn:microsoft.com/office/officeart/2005/8/layout/lProcess2"/>
    <dgm:cxn modelId="{67FE7D87-98D3-4FF1-85EA-D4AFE36555A1}" srcId="{AEC91EE9-5C0E-4D92-AE01-73FF0327294D}" destId="{12C10E37-739F-4977-B2D7-C5ADF9A67DD9}" srcOrd="1" destOrd="0" parTransId="{01D9DE6E-0D79-415F-AA0E-08E15EA571A6}" sibTransId="{37514695-9156-4BBE-B828-401F67704421}"/>
    <dgm:cxn modelId="{38E5DA1A-88BD-437B-A88F-2196FA2436FC}" srcId="{DD28E617-1E9C-4E8E-BE63-23DF9BB33723}" destId="{936658F0-7615-4DBB-8D68-AB8372AD9E8F}" srcOrd="2" destOrd="0" parTransId="{E165A326-3F2C-4BBB-A295-2A6902F6E2F0}" sibTransId="{8A660EB5-1631-4D56-815F-E18A72DB0DB8}"/>
    <dgm:cxn modelId="{28E4B91E-5417-44F3-AE38-80E5ED13CAFB}" type="presOf" srcId="{AEC91EE9-5C0E-4D92-AE01-73FF0327294D}" destId="{A0CBB0DF-8576-42FB-B443-29FC7FFF9166}" srcOrd="0" destOrd="0" presId="urn:microsoft.com/office/officeart/2005/8/layout/lProcess2"/>
    <dgm:cxn modelId="{B858621C-7DB0-4785-BFDF-4C24A904360A}" type="presOf" srcId="{A045BAD2-19EC-412E-A48F-08BDACAD4EBF}" destId="{33F3655B-519A-4A63-AF13-E79CC04D3C27}" srcOrd="0" destOrd="0" presId="urn:microsoft.com/office/officeart/2005/8/layout/lProcess2"/>
    <dgm:cxn modelId="{0644F6E2-A590-4FD1-9483-F2E5DF545E79}" type="presOf" srcId="{6087D3B6-123D-47AC-8457-0E0CEE3EC253}" destId="{A367B84B-0E6F-4AA7-834C-92A7431D7C22}" srcOrd="0" destOrd="0" presId="urn:microsoft.com/office/officeart/2005/8/layout/lProcess2"/>
    <dgm:cxn modelId="{26B1EAB7-19E7-4352-A23F-7A2A2F8C4CCA}" srcId="{12C10E37-739F-4977-B2D7-C5ADF9A67DD9}" destId="{B8D53B5E-12C9-491A-8C16-FE6D6BAD631D}" srcOrd="1" destOrd="0" parTransId="{789373A3-6D02-4F80-BA00-C26BDF681791}" sibTransId="{AB707026-2DC9-409A-8C74-3F8008096015}"/>
    <dgm:cxn modelId="{44A4B2B4-B91C-4547-A567-2C491DFC3426}" type="presOf" srcId="{936658F0-7615-4DBB-8D68-AB8372AD9E8F}" destId="{E22595B1-FF3F-4290-A282-69C5ED349234}" srcOrd="0" destOrd="0" presId="urn:microsoft.com/office/officeart/2005/8/layout/lProcess2"/>
    <dgm:cxn modelId="{624FA12E-DE08-42F9-ACFF-41EF687A7319}" type="presOf" srcId="{4D8F1C33-5CEB-4B15-BA5F-F3AD24C1C74E}" destId="{16BDEC31-679A-4693-9134-F2AB275E1ACD}" srcOrd="0" destOrd="0" presId="urn:microsoft.com/office/officeart/2005/8/layout/lProcess2"/>
    <dgm:cxn modelId="{71B02268-C69C-4D08-A33D-EBEE79819042}" type="presOf" srcId="{10659011-59B1-4E5C-B393-BB4559856FD3}" destId="{38F7EF9B-6123-4035-9E9E-2059CFF85CC3}" srcOrd="0" destOrd="0" presId="urn:microsoft.com/office/officeart/2005/8/layout/lProcess2"/>
    <dgm:cxn modelId="{F50229A3-8B3D-4E5A-B59F-F308E0671835}" srcId="{AEC91EE9-5C0E-4D92-AE01-73FF0327294D}" destId="{DD28E617-1E9C-4E8E-BE63-23DF9BB33723}" srcOrd="3" destOrd="0" parTransId="{46C7F48B-6B3E-409A-BC80-3209B6B04D71}" sibTransId="{B675D3B6-3AE0-4157-8C59-657447F21A4A}"/>
    <dgm:cxn modelId="{579991FE-4749-4E6E-97E1-17717637F85A}" type="presOf" srcId="{46546E65-56A1-4088-AB59-00A6CE7E01B7}" destId="{D4F02695-4F28-40A2-91BF-609A92B33E98}" srcOrd="0" destOrd="0" presId="urn:microsoft.com/office/officeart/2005/8/layout/lProcess2"/>
    <dgm:cxn modelId="{DA37DFA5-1613-46DD-8AD6-6069FA593FD4}" srcId="{DD28E617-1E9C-4E8E-BE63-23DF9BB33723}" destId="{54F5DC88-0BE1-41AA-AF9B-955516E81D01}" srcOrd="3" destOrd="0" parTransId="{45BB60D0-171F-4DB4-83EE-7587DE428E12}" sibTransId="{F4004F71-95DC-4186-A090-BC0BCF593025}"/>
    <dgm:cxn modelId="{69A00616-6C9B-4F9A-8AA1-3D9CD7867AE4}" type="presOf" srcId="{0FE56B79-442B-4254-9086-83336E8C95D4}" destId="{94477B0B-8965-4112-8AB4-CAF1AE535D8A}" srcOrd="1" destOrd="0" presId="urn:microsoft.com/office/officeart/2005/8/layout/lProcess2"/>
    <dgm:cxn modelId="{266DECF6-90BC-4105-BC22-90BFA1C1FF9A}" type="presOf" srcId="{B2A547D5-A0A6-47AB-8969-CED9D0D3D3E8}" destId="{35551594-0E3C-4666-8904-C4411ABE7468}" srcOrd="0" destOrd="0" presId="urn:microsoft.com/office/officeart/2005/8/layout/lProcess2"/>
    <dgm:cxn modelId="{A0905CB0-4555-4957-876D-D631EF76FD13}" srcId="{AEC91EE9-5C0E-4D92-AE01-73FF0327294D}" destId="{0FE56B79-442B-4254-9086-83336E8C95D4}" srcOrd="2" destOrd="0" parTransId="{50B09536-52E2-4BE4-98F2-E7E48BB409AC}" sibTransId="{696D1DA2-0EE2-4BFC-88AC-FA79BD7B0B1A}"/>
    <dgm:cxn modelId="{7017DDA6-112D-421E-8E87-6BE95F512805}" type="presOf" srcId="{13E42A5E-56AA-49F8-ADCC-0B71E4A27FB0}" destId="{75B09C0C-DFBC-4324-B9A3-A89E0EA63D11}" srcOrd="0" destOrd="0" presId="urn:microsoft.com/office/officeart/2005/8/layout/lProcess2"/>
    <dgm:cxn modelId="{93D57F4F-82EB-486E-A824-838C04731EEE}" type="presOf" srcId="{8404C5DB-FD52-4BF0-871B-58682E467633}" destId="{32293684-9EF8-4C86-B847-9E09AEBE30C5}" srcOrd="0" destOrd="0" presId="urn:microsoft.com/office/officeart/2005/8/layout/lProcess2"/>
    <dgm:cxn modelId="{47BEE93F-0A25-4C99-A267-0487FEB6B513}" srcId="{0FE56B79-442B-4254-9086-83336E8C95D4}" destId="{4D8F1C33-5CEB-4B15-BA5F-F3AD24C1C74E}" srcOrd="0" destOrd="0" parTransId="{9EF329FE-BF75-4785-AF56-7AB4C0470688}" sibTransId="{BC72D57A-CCF0-4213-8EF2-6AFE5E4378F3}"/>
    <dgm:cxn modelId="{37386225-06BD-4AA1-9DE9-7E9AB48F2891}" type="presOf" srcId="{12C10E37-739F-4977-B2D7-C5ADF9A67DD9}" destId="{C89A3861-520D-4B64-8E6D-41A69CCC5FE7}" srcOrd="0" destOrd="0" presId="urn:microsoft.com/office/officeart/2005/8/layout/lProcess2"/>
    <dgm:cxn modelId="{D57C1E03-7A5E-4141-967E-85C5F9487758}" type="presOf" srcId="{CC95CFB5-222D-4556-8427-71AD2E425C4C}" destId="{EB313EAB-216E-462B-966C-16634AF2B92E}" srcOrd="0" destOrd="0" presId="urn:microsoft.com/office/officeart/2005/8/layout/lProcess2"/>
    <dgm:cxn modelId="{B4BB66B9-35B2-4A4D-A533-29D03DC7B709}" type="presOf" srcId="{16CFEA66-869E-4CE2-81CF-1D0CAA2A9A9D}" destId="{59D708F7-AD98-4661-946E-74A72B3BB6F1}" srcOrd="0" destOrd="0" presId="urn:microsoft.com/office/officeart/2005/8/layout/lProcess2"/>
    <dgm:cxn modelId="{119D9EFE-24B0-40B5-803A-E27CA0D02AEA}" srcId="{0FE56B79-442B-4254-9086-83336E8C95D4}" destId="{A045BAD2-19EC-412E-A48F-08BDACAD4EBF}" srcOrd="2" destOrd="0" parTransId="{B20F8BF3-B558-44A7-B4B0-2E6FB803D608}" sibTransId="{D57D1B6F-69D1-44F3-903C-273AD9ECE44F}"/>
    <dgm:cxn modelId="{34207483-5F68-466D-9313-A7E69447BB49}" type="presOf" srcId="{0FE56B79-442B-4254-9086-83336E8C95D4}" destId="{124B8C9B-A4B0-4B07-954D-104EF4C73ED0}" srcOrd="0" destOrd="0" presId="urn:microsoft.com/office/officeart/2005/8/layout/lProcess2"/>
    <dgm:cxn modelId="{4792333D-5E87-4C0A-9135-997E464D3A9E}" srcId="{16CFEA66-869E-4CE2-81CF-1D0CAA2A9A9D}" destId="{CC95CFB5-222D-4556-8427-71AD2E425C4C}" srcOrd="2" destOrd="0" parTransId="{64F229AC-E50E-4B8B-8596-31DC7F90423A}" sibTransId="{9718974B-8E3A-4D86-95E2-71078CACCC47}"/>
    <dgm:cxn modelId="{30158255-5020-43A6-9A8D-F05392C64E0D}" srcId="{DD28E617-1E9C-4E8E-BE63-23DF9BB33723}" destId="{46546E65-56A1-4088-AB59-00A6CE7E01B7}" srcOrd="1" destOrd="0" parTransId="{63C91322-7F2C-48C2-AB1F-1AFD7291D182}" sibTransId="{1FFCDD34-8698-45D7-ABF2-1D25707BD5FB}"/>
    <dgm:cxn modelId="{6A536447-C3F6-4A6C-AB5C-41444A231162}" srcId="{0FE56B79-442B-4254-9086-83336E8C95D4}" destId="{6707FDB5-3519-4A7A-96BD-F1FD7FF35EDF}" srcOrd="1" destOrd="0" parTransId="{0AF87C87-E2DF-400E-AF46-01F9D4E67EB7}" sibTransId="{B3A22FF4-2F6B-47D8-81F4-A41891FF5D29}"/>
    <dgm:cxn modelId="{913257C3-182E-4728-B297-9C59FF80A5DD}" type="presOf" srcId="{88AE807E-4F8C-45E6-A901-E4566243BCEC}" destId="{5E78CD05-F47B-4E55-9834-5275DF027931}" srcOrd="0" destOrd="0" presId="urn:microsoft.com/office/officeart/2005/8/layout/lProcess2"/>
    <dgm:cxn modelId="{BA1722CB-177E-496F-9A28-B7156D149E4E}" srcId="{16CFEA66-869E-4CE2-81CF-1D0CAA2A9A9D}" destId="{10659011-59B1-4E5C-B393-BB4559856FD3}" srcOrd="0" destOrd="0" parTransId="{71C7DBD5-B5D7-4792-A2A6-6FA15FCA60F3}" sibTransId="{B96D43AD-B7A3-468E-9772-B95DD9839410}"/>
    <dgm:cxn modelId="{C8E58A83-12E8-4728-8146-28D5111E0969}" type="presOf" srcId="{16CFEA66-869E-4CE2-81CF-1D0CAA2A9A9D}" destId="{890E7571-B4FD-4064-B424-872A4E0BD4FF}" srcOrd="1" destOrd="0" presId="urn:microsoft.com/office/officeart/2005/8/layout/lProcess2"/>
    <dgm:cxn modelId="{CFD6A570-E31D-448C-BB71-71C97DE54F40}" srcId="{12C10E37-739F-4977-B2D7-C5ADF9A67DD9}" destId="{B2A547D5-A0A6-47AB-8969-CED9D0D3D3E8}" srcOrd="3" destOrd="0" parTransId="{44AA500A-5209-4A0D-89A9-ABFCD765F6F4}" sibTransId="{5F65EB97-5C93-4F51-A850-A3B5597F8CF0}"/>
    <dgm:cxn modelId="{1CE85089-C480-47CB-ACDA-35C9B36AFEAB}" type="presOf" srcId="{DD28E617-1E9C-4E8E-BE63-23DF9BB33723}" destId="{BDF37008-4ED4-4D8D-B5A0-682DD1566037}" srcOrd="1" destOrd="0" presId="urn:microsoft.com/office/officeart/2005/8/layout/lProcess2"/>
    <dgm:cxn modelId="{0F60B8CE-0BA2-4147-B56F-82B9D9B2E6B0}" type="presOf" srcId="{12C10E37-739F-4977-B2D7-C5ADF9A67DD9}" destId="{60599F87-2E97-458D-8F90-7533BDE08138}" srcOrd="1" destOrd="0" presId="urn:microsoft.com/office/officeart/2005/8/layout/lProcess2"/>
    <dgm:cxn modelId="{8C1A8BED-B684-450F-94C1-689E8567417E}" srcId="{12C10E37-739F-4977-B2D7-C5ADF9A67DD9}" destId="{13E42A5E-56AA-49F8-ADCC-0B71E4A27FB0}" srcOrd="2" destOrd="0" parTransId="{96AC4434-6A59-4AB0-9456-BDFA26737D14}" sibTransId="{C30EBABF-340A-413D-A604-D7047FBE0BE7}"/>
    <dgm:cxn modelId="{D1BF5C77-4D1F-47ED-B6B9-E95DEC33F4F5}" srcId="{AEC91EE9-5C0E-4D92-AE01-73FF0327294D}" destId="{16CFEA66-869E-4CE2-81CF-1D0CAA2A9A9D}" srcOrd="0" destOrd="0" parTransId="{375898A1-0569-4171-B5E7-298D704DED95}" sibTransId="{9682E219-65CB-40E8-8771-A34C4286C9BE}"/>
    <dgm:cxn modelId="{F85E50CE-160F-4E69-A004-74ACF51E0118}" type="presOf" srcId="{DF08D4C2-2FCB-438C-85A5-8B407A0807B9}" destId="{FA8E008D-BAB9-4C51-94E5-ABB572864F79}" srcOrd="0" destOrd="0" presId="urn:microsoft.com/office/officeart/2005/8/layout/lProcess2"/>
    <dgm:cxn modelId="{006ACBD1-F70A-4A40-9534-42EAB17FCF64}" type="presParOf" srcId="{A0CBB0DF-8576-42FB-B443-29FC7FFF9166}" destId="{40124BD6-8C0C-41B5-A4B7-070667F13DA8}" srcOrd="0" destOrd="0" presId="urn:microsoft.com/office/officeart/2005/8/layout/lProcess2"/>
    <dgm:cxn modelId="{2866EFC6-BC68-49CC-A79E-E44218E7B495}" type="presParOf" srcId="{40124BD6-8C0C-41B5-A4B7-070667F13DA8}" destId="{59D708F7-AD98-4661-946E-74A72B3BB6F1}" srcOrd="0" destOrd="0" presId="urn:microsoft.com/office/officeart/2005/8/layout/lProcess2"/>
    <dgm:cxn modelId="{9A0D4551-6CD0-4C7E-BF81-48A7B7AD8870}" type="presParOf" srcId="{40124BD6-8C0C-41B5-A4B7-070667F13DA8}" destId="{890E7571-B4FD-4064-B424-872A4E0BD4FF}" srcOrd="1" destOrd="0" presId="urn:microsoft.com/office/officeart/2005/8/layout/lProcess2"/>
    <dgm:cxn modelId="{6C1C8EEF-D18E-4DA2-9E13-220D243F2360}" type="presParOf" srcId="{40124BD6-8C0C-41B5-A4B7-070667F13DA8}" destId="{AF25D515-9F2F-4F3E-AEFF-5058FD4938A8}" srcOrd="2" destOrd="0" presId="urn:microsoft.com/office/officeart/2005/8/layout/lProcess2"/>
    <dgm:cxn modelId="{200A36DD-902E-42EE-9E21-D6B201395A2D}" type="presParOf" srcId="{AF25D515-9F2F-4F3E-AEFF-5058FD4938A8}" destId="{02803774-69CC-430E-A750-79B0C8164191}" srcOrd="0" destOrd="0" presId="urn:microsoft.com/office/officeart/2005/8/layout/lProcess2"/>
    <dgm:cxn modelId="{2DE36A5B-EB6F-4028-99A5-62268CC57E87}" type="presParOf" srcId="{02803774-69CC-430E-A750-79B0C8164191}" destId="{38F7EF9B-6123-4035-9E9E-2059CFF85CC3}" srcOrd="0" destOrd="0" presId="urn:microsoft.com/office/officeart/2005/8/layout/lProcess2"/>
    <dgm:cxn modelId="{4A230112-643A-49F6-923D-DBEFDB3FEAA7}" type="presParOf" srcId="{02803774-69CC-430E-A750-79B0C8164191}" destId="{BFA6CF23-F5BC-453A-84B6-AF03DFAEB259}" srcOrd="1" destOrd="0" presId="urn:microsoft.com/office/officeart/2005/8/layout/lProcess2"/>
    <dgm:cxn modelId="{D2EEA2EE-C3E4-474E-9B65-4A27952A2174}" type="presParOf" srcId="{02803774-69CC-430E-A750-79B0C8164191}" destId="{32293684-9EF8-4C86-B847-9E09AEBE30C5}" srcOrd="2" destOrd="0" presId="urn:microsoft.com/office/officeart/2005/8/layout/lProcess2"/>
    <dgm:cxn modelId="{937ED590-FA72-4FE4-8482-85EF677DF42E}" type="presParOf" srcId="{02803774-69CC-430E-A750-79B0C8164191}" destId="{133E14DB-AD02-4BB6-8199-2008603EA611}" srcOrd="3" destOrd="0" presId="urn:microsoft.com/office/officeart/2005/8/layout/lProcess2"/>
    <dgm:cxn modelId="{04F35587-0234-4AE7-A137-23A8E44BE673}" type="presParOf" srcId="{02803774-69CC-430E-A750-79B0C8164191}" destId="{EB313EAB-216E-462B-966C-16634AF2B92E}" srcOrd="4" destOrd="0" presId="urn:microsoft.com/office/officeart/2005/8/layout/lProcess2"/>
    <dgm:cxn modelId="{5C3BF508-6B20-4810-BDB1-574213B7B3B8}" type="presParOf" srcId="{02803774-69CC-430E-A750-79B0C8164191}" destId="{47824319-91BC-4352-904C-E70DFDDFE21C}" srcOrd="5" destOrd="0" presId="urn:microsoft.com/office/officeart/2005/8/layout/lProcess2"/>
    <dgm:cxn modelId="{9085E508-FF2A-4678-802B-B57B23A163CC}" type="presParOf" srcId="{02803774-69CC-430E-A750-79B0C8164191}" destId="{FA8E008D-BAB9-4C51-94E5-ABB572864F79}" srcOrd="6" destOrd="0" presId="urn:microsoft.com/office/officeart/2005/8/layout/lProcess2"/>
    <dgm:cxn modelId="{8E7990D4-8F89-47A6-ACB9-E536E4447F2C}" type="presParOf" srcId="{A0CBB0DF-8576-42FB-B443-29FC7FFF9166}" destId="{0981E2B1-F325-4EFD-8A24-CEEC6B6926F6}" srcOrd="1" destOrd="0" presId="urn:microsoft.com/office/officeart/2005/8/layout/lProcess2"/>
    <dgm:cxn modelId="{3778B509-4007-4861-A9D0-B19653552FF3}" type="presParOf" srcId="{A0CBB0DF-8576-42FB-B443-29FC7FFF9166}" destId="{058081A6-6306-4101-B5D9-EA96FC0854A9}" srcOrd="2" destOrd="0" presId="urn:microsoft.com/office/officeart/2005/8/layout/lProcess2"/>
    <dgm:cxn modelId="{7AD9A9BE-329D-4242-A40C-40BAB7E1CE4B}" type="presParOf" srcId="{058081A6-6306-4101-B5D9-EA96FC0854A9}" destId="{C89A3861-520D-4B64-8E6D-41A69CCC5FE7}" srcOrd="0" destOrd="0" presId="urn:microsoft.com/office/officeart/2005/8/layout/lProcess2"/>
    <dgm:cxn modelId="{0DFE798F-31E7-47E4-94D9-5F25E43A0023}" type="presParOf" srcId="{058081A6-6306-4101-B5D9-EA96FC0854A9}" destId="{60599F87-2E97-458D-8F90-7533BDE08138}" srcOrd="1" destOrd="0" presId="urn:microsoft.com/office/officeart/2005/8/layout/lProcess2"/>
    <dgm:cxn modelId="{C6AE6DEB-7248-439A-8912-EF5CE7C35B5F}" type="presParOf" srcId="{058081A6-6306-4101-B5D9-EA96FC0854A9}" destId="{16396F62-876B-4A1D-836A-028E69392085}" srcOrd="2" destOrd="0" presId="urn:microsoft.com/office/officeart/2005/8/layout/lProcess2"/>
    <dgm:cxn modelId="{59F85899-AF60-4669-9FFB-59C3C30DF751}" type="presParOf" srcId="{16396F62-876B-4A1D-836A-028E69392085}" destId="{C962FC76-0C53-45D9-8CB5-ED45AC8984AA}" srcOrd="0" destOrd="0" presId="urn:microsoft.com/office/officeart/2005/8/layout/lProcess2"/>
    <dgm:cxn modelId="{ABF9A284-3D0C-4898-8474-1093C2176998}" type="presParOf" srcId="{C962FC76-0C53-45D9-8CB5-ED45AC8984AA}" destId="{A367B84B-0E6F-4AA7-834C-92A7431D7C22}" srcOrd="0" destOrd="0" presId="urn:microsoft.com/office/officeart/2005/8/layout/lProcess2"/>
    <dgm:cxn modelId="{04131ABA-F452-429F-9829-9C5F8323A326}" type="presParOf" srcId="{C962FC76-0C53-45D9-8CB5-ED45AC8984AA}" destId="{46B7868D-361D-4BA1-9636-DDF51CC5021D}" srcOrd="1" destOrd="0" presId="urn:microsoft.com/office/officeart/2005/8/layout/lProcess2"/>
    <dgm:cxn modelId="{CD457105-4624-40F8-BCDB-853516709A66}" type="presParOf" srcId="{C962FC76-0C53-45D9-8CB5-ED45AC8984AA}" destId="{87752BF5-7D4B-4FCD-8DFB-F1C983DFF3E6}" srcOrd="2" destOrd="0" presId="urn:microsoft.com/office/officeart/2005/8/layout/lProcess2"/>
    <dgm:cxn modelId="{5F6A2DDB-44AE-46AC-8372-072C9A0CA71B}" type="presParOf" srcId="{C962FC76-0C53-45D9-8CB5-ED45AC8984AA}" destId="{9FE914DF-3B57-4D5F-999D-D00F28FE0C52}" srcOrd="3" destOrd="0" presId="urn:microsoft.com/office/officeart/2005/8/layout/lProcess2"/>
    <dgm:cxn modelId="{5658E1CD-6EC4-45F8-A7A8-363BBA2044E6}" type="presParOf" srcId="{C962FC76-0C53-45D9-8CB5-ED45AC8984AA}" destId="{75B09C0C-DFBC-4324-B9A3-A89E0EA63D11}" srcOrd="4" destOrd="0" presId="urn:microsoft.com/office/officeart/2005/8/layout/lProcess2"/>
    <dgm:cxn modelId="{81A1D4DA-AC19-46F2-8F77-B80D0B511A54}" type="presParOf" srcId="{C962FC76-0C53-45D9-8CB5-ED45AC8984AA}" destId="{AF1E3C8F-B5DB-4486-977A-1C2CBF69857A}" srcOrd="5" destOrd="0" presId="urn:microsoft.com/office/officeart/2005/8/layout/lProcess2"/>
    <dgm:cxn modelId="{2AA3FF35-ED23-4893-ACE9-8CBC20946C52}" type="presParOf" srcId="{C962FC76-0C53-45D9-8CB5-ED45AC8984AA}" destId="{35551594-0E3C-4666-8904-C4411ABE7468}" srcOrd="6" destOrd="0" presId="urn:microsoft.com/office/officeart/2005/8/layout/lProcess2"/>
    <dgm:cxn modelId="{1214F645-D329-4F7F-A568-416091220660}" type="presParOf" srcId="{A0CBB0DF-8576-42FB-B443-29FC7FFF9166}" destId="{62D64185-219E-47B2-8082-DCCF3125DB9A}" srcOrd="3" destOrd="0" presId="urn:microsoft.com/office/officeart/2005/8/layout/lProcess2"/>
    <dgm:cxn modelId="{86F07F52-E3B6-4668-B40C-24902C7ECDAE}" type="presParOf" srcId="{A0CBB0DF-8576-42FB-B443-29FC7FFF9166}" destId="{2EEBA938-AE7E-48E3-AF1A-C738CEBDF4C2}" srcOrd="4" destOrd="0" presId="urn:microsoft.com/office/officeart/2005/8/layout/lProcess2"/>
    <dgm:cxn modelId="{5B58B8E9-DCA8-45D1-B535-F0D830FBAE74}" type="presParOf" srcId="{2EEBA938-AE7E-48E3-AF1A-C738CEBDF4C2}" destId="{124B8C9B-A4B0-4B07-954D-104EF4C73ED0}" srcOrd="0" destOrd="0" presId="urn:microsoft.com/office/officeart/2005/8/layout/lProcess2"/>
    <dgm:cxn modelId="{7FDC87E4-EEF8-4758-A21B-30813929AD13}" type="presParOf" srcId="{2EEBA938-AE7E-48E3-AF1A-C738CEBDF4C2}" destId="{94477B0B-8965-4112-8AB4-CAF1AE535D8A}" srcOrd="1" destOrd="0" presId="urn:microsoft.com/office/officeart/2005/8/layout/lProcess2"/>
    <dgm:cxn modelId="{9953CCF6-F84A-465F-8EEC-327490256FF4}" type="presParOf" srcId="{2EEBA938-AE7E-48E3-AF1A-C738CEBDF4C2}" destId="{74A3BAD5-CBB5-4B60-B858-146B3C3E5E8C}" srcOrd="2" destOrd="0" presId="urn:microsoft.com/office/officeart/2005/8/layout/lProcess2"/>
    <dgm:cxn modelId="{38ED2DBC-4D1E-44FF-BC83-BCD884F86F6C}" type="presParOf" srcId="{74A3BAD5-CBB5-4B60-B858-146B3C3E5E8C}" destId="{D6F65DC5-BABE-43A6-BF2B-C3C3EB75B269}" srcOrd="0" destOrd="0" presId="urn:microsoft.com/office/officeart/2005/8/layout/lProcess2"/>
    <dgm:cxn modelId="{2A3773BB-EE45-48D1-AD4E-13F5DAB30906}" type="presParOf" srcId="{D6F65DC5-BABE-43A6-BF2B-C3C3EB75B269}" destId="{16BDEC31-679A-4693-9134-F2AB275E1ACD}" srcOrd="0" destOrd="0" presId="urn:microsoft.com/office/officeart/2005/8/layout/lProcess2"/>
    <dgm:cxn modelId="{5AE1E3F1-8B9F-4775-BDDE-2DB040E71EDD}" type="presParOf" srcId="{D6F65DC5-BABE-43A6-BF2B-C3C3EB75B269}" destId="{4BF3A66E-9AE6-409F-85B7-52C74FE01F2A}" srcOrd="1" destOrd="0" presId="urn:microsoft.com/office/officeart/2005/8/layout/lProcess2"/>
    <dgm:cxn modelId="{84681CC0-F14B-4785-8B26-4C4654E0076C}" type="presParOf" srcId="{D6F65DC5-BABE-43A6-BF2B-C3C3EB75B269}" destId="{83EC310D-C5BB-47CA-BB72-04D08270A0A1}" srcOrd="2" destOrd="0" presId="urn:microsoft.com/office/officeart/2005/8/layout/lProcess2"/>
    <dgm:cxn modelId="{8E6158F6-3410-4698-9539-95DC624D51B2}" type="presParOf" srcId="{D6F65DC5-BABE-43A6-BF2B-C3C3EB75B269}" destId="{1AA470DF-0D0C-40A4-84FF-52BCE38743B3}" srcOrd="3" destOrd="0" presId="urn:microsoft.com/office/officeart/2005/8/layout/lProcess2"/>
    <dgm:cxn modelId="{C3531D74-BC53-4378-A5AE-15073F4DC47C}" type="presParOf" srcId="{D6F65DC5-BABE-43A6-BF2B-C3C3EB75B269}" destId="{33F3655B-519A-4A63-AF13-E79CC04D3C27}" srcOrd="4" destOrd="0" presId="urn:microsoft.com/office/officeart/2005/8/layout/lProcess2"/>
    <dgm:cxn modelId="{1BA2A9F6-B42F-4E55-A290-705509AA5175}" type="presParOf" srcId="{A0CBB0DF-8576-42FB-B443-29FC7FFF9166}" destId="{4412CAF3-B20D-4E27-B0C1-CFD2287BD5E6}" srcOrd="5" destOrd="0" presId="urn:microsoft.com/office/officeart/2005/8/layout/lProcess2"/>
    <dgm:cxn modelId="{01E01164-3F9B-4387-BD1F-AD8A16AE20B4}" type="presParOf" srcId="{A0CBB0DF-8576-42FB-B443-29FC7FFF9166}" destId="{EBD337C3-FEBA-4079-B3FD-A3D4AE8C1151}" srcOrd="6" destOrd="0" presId="urn:microsoft.com/office/officeart/2005/8/layout/lProcess2"/>
    <dgm:cxn modelId="{2348A210-582A-4721-8CC7-DDBF33796D7D}" type="presParOf" srcId="{EBD337C3-FEBA-4079-B3FD-A3D4AE8C1151}" destId="{E0556CF3-BCEA-4B67-A306-B1761C72301A}" srcOrd="0" destOrd="0" presId="urn:microsoft.com/office/officeart/2005/8/layout/lProcess2"/>
    <dgm:cxn modelId="{70A89187-C258-478C-B79B-919F0EA993F6}" type="presParOf" srcId="{EBD337C3-FEBA-4079-B3FD-A3D4AE8C1151}" destId="{BDF37008-4ED4-4D8D-B5A0-682DD1566037}" srcOrd="1" destOrd="0" presId="urn:microsoft.com/office/officeart/2005/8/layout/lProcess2"/>
    <dgm:cxn modelId="{4F6C143A-224A-4295-8182-69B10C5B3924}" type="presParOf" srcId="{EBD337C3-FEBA-4079-B3FD-A3D4AE8C1151}" destId="{D3E66081-20BB-4BFE-A9CB-95F1988396FF}" srcOrd="2" destOrd="0" presId="urn:microsoft.com/office/officeart/2005/8/layout/lProcess2"/>
    <dgm:cxn modelId="{E1579E0E-A9E7-4A56-AE28-BD7B3006D2CE}" type="presParOf" srcId="{D3E66081-20BB-4BFE-A9CB-95F1988396FF}" destId="{696793D8-D4DE-472B-84C7-54E7DEE3392F}" srcOrd="0" destOrd="0" presId="urn:microsoft.com/office/officeart/2005/8/layout/lProcess2"/>
    <dgm:cxn modelId="{62835795-B87A-4C04-A856-72B67BEC668B}" type="presParOf" srcId="{696793D8-D4DE-472B-84C7-54E7DEE3392F}" destId="{5E78CD05-F47B-4E55-9834-5275DF027931}" srcOrd="0" destOrd="0" presId="urn:microsoft.com/office/officeart/2005/8/layout/lProcess2"/>
    <dgm:cxn modelId="{1C240DCE-9A04-4F74-B51E-03FEDC54D18B}" type="presParOf" srcId="{696793D8-D4DE-472B-84C7-54E7DEE3392F}" destId="{6E847A35-944D-430F-9EE0-4822D1A6D5F4}" srcOrd="1" destOrd="0" presId="urn:microsoft.com/office/officeart/2005/8/layout/lProcess2"/>
    <dgm:cxn modelId="{D2F4B78D-15AF-4B27-BE07-2D088EF0A93B}" type="presParOf" srcId="{696793D8-D4DE-472B-84C7-54E7DEE3392F}" destId="{D4F02695-4F28-40A2-91BF-609A92B33E98}" srcOrd="2" destOrd="0" presId="urn:microsoft.com/office/officeart/2005/8/layout/lProcess2"/>
    <dgm:cxn modelId="{22E263D1-6A96-46EA-B651-2A3885107588}" type="presParOf" srcId="{696793D8-D4DE-472B-84C7-54E7DEE3392F}" destId="{2EE72366-E773-4FF0-9F05-5D2AAE951C5B}" srcOrd="3" destOrd="0" presId="urn:microsoft.com/office/officeart/2005/8/layout/lProcess2"/>
    <dgm:cxn modelId="{B1368EEB-E726-4CC9-A0C0-3A3738640EB5}" type="presParOf" srcId="{696793D8-D4DE-472B-84C7-54E7DEE3392F}" destId="{E22595B1-FF3F-4290-A282-69C5ED349234}" srcOrd="4" destOrd="0" presId="urn:microsoft.com/office/officeart/2005/8/layout/lProcess2"/>
    <dgm:cxn modelId="{7D96D0B0-1A05-4E04-B726-DB5F480D81F0}" type="presParOf" srcId="{696793D8-D4DE-472B-84C7-54E7DEE3392F}" destId="{613F3999-D3E0-481F-A8F8-81440A27FB75}" srcOrd="5" destOrd="0" presId="urn:microsoft.com/office/officeart/2005/8/layout/lProcess2"/>
    <dgm:cxn modelId="{CD9AD206-9901-46D5-87B2-46C838983661}" type="presParOf" srcId="{696793D8-D4DE-472B-84C7-54E7DEE3392F}" destId="{C659DE57-31B5-433E-A020-436933CD8AE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Sieć szkół i placówek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0A045D-234D-4AF8-9998-5090CD09A3FE}" type="presOf" srcId="{7030DFC5-0D53-4895-9BA5-5CBD0981E1F7}" destId="{61FC41C2-C69D-4BF3-B37E-C3CA06C5FD8F}" srcOrd="0" destOrd="0" presId="urn:microsoft.com/office/officeart/2005/8/layout/vList3#3"/>
    <dgm:cxn modelId="{2486CB7E-5140-4D09-BC83-7C2A00D212E5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1ADDCA4E-7C0B-41C3-A403-B096DF046F96}" type="presParOf" srcId="{61FC41C2-C69D-4BF3-B37E-C3CA06C5FD8F}" destId="{8D6C72AA-B346-4211-A05A-602DE11BE84A}" srcOrd="0" destOrd="0" presId="urn:microsoft.com/office/officeart/2005/8/layout/vList3#3"/>
    <dgm:cxn modelId="{DD0F155E-D886-4094-8060-2ABAD3636B61}" type="presParOf" srcId="{8D6C72AA-B346-4211-A05A-602DE11BE84A}" destId="{2436124C-15B3-4BF5-A408-9508B4F72F83}" srcOrd="0" destOrd="0" presId="urn:microsoft.com/office/officeart/2005/8/layout/vList3#3"/>
    <dgm:cxn modelId="{760D7E36-F53E-49E6-B48D-A6ABA0817499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Sieć szkół i placówek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051EDE1-6CB5-4967-B709-987D9F5ED3D0}" type="presOf" srcId="{673182AD-E742-4873-A28C-48E41BADB3ED}" destId="{EDB4067F-DE42-455E-BB6E-E126019078DA}" srcOrd="0" destOrd="0" presId="urn:microsoft.com/office/officeart/2005/8/layout/vList3#3"/>
    <dgm:cxn modelId="{B77F95E0-56DD-4829-9B14-06E8243473EA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0E54817D-9CC8-4E22-A567-ED20F04656B6}" type="presParOf" srcId="{61FC41C2-C69D-4BF3-B37E-C3CA06C5FD8F}" destId="{8D6C72AA-B346-4211-A05A-602DE11BE84A}" srcOrd="0" destOrd="0" presId="urn:microsoft.com/office/officeart/2005/8/layout/vList3#3"/>
    <dgm:cxn modelId="{A79CA8A4-BE91-4C3F-8FBC-2FBA01F0816E}" type="presParOf" srcId="{8D6C72AA-B346-4211-A05A-602DE11BE84A}" destId="{2436124C-15B3-4BF5-A408-9508B4F72F83}" srcOrd="0" destOrd="0" presId="urn:microsoft.com/office/officeart/2005/8/layout/vList3#3"/>
    <dgm:cxn modelId="{8B0E9CE1-72E4-42C4-8A05-078E9D3723DC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Sieć szkół i placówek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BBDF3C9-2745-4E6A-943B-B4AC1A81FC53}" type="presOf" srcId="{673182AD-E742-4873-A28C-48E41BADB3ED}" destId="{EDB4067F-DE42-455E-BB6E-E126019078DA}" srcOrd="0" destOrd="0" presId="urn:microsoft.com/office/officeart/2005/8/layout/vList3#3"/>
    <dgm:cxn modelId="{181F1F87-EB2B-4509-8759-FEC0CC706C44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7D3F26C0-9E67-4627-BE70-360A28395EBD}" type="presParOf" srcId="{61FC41C2-C69D-4BF3-B37E-C3CA06C5FD8F}" destId="{8D6C72AA-B346-4211-A05A-602DE11BE84A}" srcOrd="0" destOrd="0" presId="urn:microsoft.com/office/officeart/2005/8/layout/vList3#3"/>
    <dgm:cxn modelId="{51273D95-0D5C-4EC6-A54E-D9E5049BDA51}" type="presParOf" srcId="{8D6C72AA-B346-4211-A05A-602DE11BE84A}" destId="{2436124C-15B3-4BF5-A408-9508B4F72F83}" srcOrd="0" destOrd="0" presId="urn:microsoft.com/office/officeart/2005/8/layout/vList3#3"/>
    <dgm:cxn modelId="{F4356DFE-EAD7-483D-B14E-32E87962837E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5BF9CDE-8671-49FF-B57C-C13E5887B959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CE429725-43A1-44D8-873B-51B14E1D997B}" type="presOf" srcId="{7030DFC5-0D53-4895-9BA5-5CBD0981E1F7}" destId="{61FC41C2-C69D-4BF3-B37E-C3CA06C5FD8F}" srcOrd="0" destOrd="0" presId="urn:microsoft.com/office/officeart/2005/8/layout/vList3#3"/>
    <dgm:cxn modelId="{E29D5498-694D-45C4-A243-FB26E6AD0FB5}" type="presParOf" srcId="{61FC41C2-C69D-4BF3-B37E-C3CA06C5FD8F}" destId="{8D6C72AA-B346-4211-A05A-602DE11BE84A}" srcOrd="0" destOrd="0" presId="urn:microsoft.com/office/officeart/2005/8/layout/vList3#3"/>
    <dgm:cxn modelId="{1C45B839-7520-4827-AF56-469324583C6B}" type="presParOf" srcId="{8D6C72AA-B346-4211-A05A-602DE11BE84A}" destId="{2436124C-15B3-4BF5-A408-9508B4F72F83}" srcOrd="0" destOrd="0" presId="urn:microsoft.com/office/officeart/2005/8/layout/vList3#3"/>
    <dgm:cxn modelId="{8D2C3113-FF96-496E-A6CD-55377F6756B0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/>
      <dgm:spPr/>
      <dgm:t>
        <a:bodyPr/>
        <a:lstStyle/>
        <a:p>
          <a:r>
            <a:rPr lang="pl-PL" dirty="0" smtClean="0"/>
            <a:t>Wstęp, metryczka i mapa powiatu</a:t>
          </a:r>
          <a:endParaRPr lang="pl-PL" dirty="0"/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NeighborX="-8666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1862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AD34E5-8AA3-4019-84F3-4032160B8F03}" type="presOf" srcId="{673182AD-E742-4873-A28C-48E41BADB3ED}" destId="{EDB4067F-DE42-455E-BB6E-E126019078DA}" srcOrd="0" destOrd="0" presId="urn:microsoft.com/office/officeart/2005/8/layout/vList3#2"/>
    <dgm:cxn modelId="{717032DD-8352-4596-ADCB-330C7758047A}" type="presOf" srcId="{7030DFC5-0D53-4895-9BA5-5CBD0981E1F7}" destId="{61FC41C2-C69D-4BF3-B37E-C3CA06C5FD8F}" srcOrd="0" destOrd="0" presId="urn:microsoft.com/office/officeart/2005/8/layout/vList3#2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1DA3FA97-4B6C-4CD5-9289-751D2EA4D0AA}" type="presParOf" srcId="{61FC41C2-C69D-4BF3-B37E-C3CA06C5FD8F}" destId="{8D6C72AA-B346-4211-A05A-602DE11BE84A}" srcOrd="0" destOrd="0" presId="urn:microsoft.com/office/officeart/2005/8/layout/vList3#2"/>
    <dgm:cxn modelId="{8ACBF230-D20F-415D-B81C-4676170EF7E6}" type="presParOf" srcId="{8D6C72AA-B346-4211-A05A-602DE11BE84A}" destId="{2436124C-15B3-4BF5-A408-9508B4F72F83}" srcOrd="0" destOrd="0" presId="urn:microsoft.com/office/officeart/2005/8/layout/vList3#2"/>
    <dgm:cxn modelId="{31E6A922-8FA3-48B2-924F-7FDBD9C7CEC5}" type="presParOf" srcId="{8D6C72AA-B346-4211-A05A-602DE11BE84A}" destId="{EDB4067F-DE42-455E-BB6E-E126019078DA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651971-3C76-4A81-9B56-57A256BBD07E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1982CD8C-EDB5-4528-8721-B8F945BA8164}" type="presOf" srcId="{7030DFC5-0D53-4895-9BA5-5CBD0981E1F7}" destId="{61FC41C2-C69D-4BF3-B37E-C3CA06C5FD8F}" srcOrd="0" destOrd="0" presId="urn:microsoft.com/office/officeart/2005/8/layout/vList3#3"/>
    <dgm:cxn modelId="{CF736475-A2D5-4F43-8058-D161BE0DFB88}" type="presParOf" srcId="{61FC41C2-C69D-4BF3-B37E-C3CA06C5FD8F}" destId="{8D6C72AA-B346-4211-A05A-602DE11BE84A}" srcOrd="0" destOrd="0" presId="urn:microsoft.com/office/officeart/2005/8/layout/vList3#3"/>
    <dgm:cxn modelId="{A1E50A17-E24A-4FD8-993B-CEA091F66B5F}" type="presParOf" srcId="{8D6C72AA-B346-4211-A05A-602DE11BE84A}" destId="{2436124C-15B3-4BF5-A408-9508B4F72F83}" srcOrd="0" destOrd="0" presId="urn:microsoft.com/office/officeart/2005/8/layout/vList3#3"/>
    <dgm:cxn modelId="{13810E13-03C2-4F61-9A67-B1FC1BB22C55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ABF7E56-0918-4FA9-8867-6E9B0D300ECE}" type="presOf" srcId="{673182AD-E742-4873-A28C-48E41BADB3ED}" destId="{EDB4067F-DE42-455E-BB6E-E126019078DA}" srcOrd="0" destOrd="0" presId="urn:microsoft.com/office/officeart/2005/8/layout/vList3#3"/>
    <dgm:cxn modelId="{8B5ED9A0-B373-43FF-BF36-9AE15E25159A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5C0F187A-DDA6-43C7-A02A-A543581F67AA}" type="presParOf" srcId="{61FC41C2-C69D-4BF3-B37E-C3CA06C5FD8F}" destId="{8D6C72AA-B346-4211-A05A-602DE11BE84A}" srcOrd="0" destOrd="0" presId="urn:microsoft.com/office/officeart/2005/8/layout/vList3#3"/>
    <dgm:cxn modelId="{4DAC2A1C-6264-4439-ACD5-3BB48BE29BA0}" type="presParOf" srcId="{8D6C72AA-B346-4211-A05A-602DE11BE84A}" destId="{2436124C-15B3-4BF5-A408-9508B4F72F83}" srcOrd="0" destOrd="0" presId="urn:microsoft.com/office/officeart/2005/8/layout/vList3#3"/>
    <dgm:cxn modelId="{50A365D0-A0C2-412A-8B45-65065960CAC9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4D077F-FF48-4269-9CC8-8F4C3AAFDEEA}" type="presOf" srcId="{673182AD-E742-4873-A28C-48E41BADB3ED}" destId="{EDB4067F-DE42-455E-BB6E-E126019078DA}" srcOrd="0" destOrd="0" presId="urn:microsoft.com/office/officeart/2005/8/layout/vList3#3"/>
    <dgm:cxn modelId="{C2C292F5-8774-4DD5-8A77-4FAE47A13A0E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E20DA226-D64F-4A55-995A-7E629E7044FD}" type="presParOf" srcId="{61FC41C2-C69D-4BF3-B37E-C3CA06C5FD8F}" destId="{8D6C72AA-B346-4211-A05A-602DE11BE84A}" srcOrd="0" destOrd="0" presId="urn:microsoft.com/office/officeart/2005/8/layout/vList3#3"/>
    <dgm:cxn modelId="{BDEB2BA6-EECD-407D-AC65-6DF6654EAF4A}" type="presParOf" srcId="{8D6C72AA-B346-4211-A05A-602DE11BE84A}" destId="{2436124C-15B3-4BF5-A408-9508B4F72F83}" srcOrd="0" destOrd="0" presId="urn:microsoft.com/office/officeart/2005/8/layout/vList3#3"/>
    <dgm:cxn modelId="{2159FBE7-E7F3-4E15-B925-86913DF163C2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B12700-3E1B-4F6D-A8B7-19095DCFE628}" type="presOf" srcId="{7030DFC5-0D53-4895-9BA5-5CBD0981E1F7}" destId="{61FC41C2-C69D-4BF3-B37E-C3CA06C5FD8F}" srcOrd="0" destOrd="0" presId="urn:microsoft.com/office/officeart/2005/8/layout/vList3#3"/>
    <dgm:cxn modelId="{4BCA6EFD-C3F8-43D1-9526-5C612A867637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2C9280BF-ADFC-42F1-81F3-D36554E48218}" type="presParOf" srcId="{61FC41C2-C69D-4BF3-B37E-C3CA06C5FD8F}" destId="{8D6C72AA-B346-4211-A05A-602DE11BE84A}" srcOrd="0" destOrd="0" presId="urn:microsoft.com/office/officeart/2005/8/layout/vList3#3"/>
    <dgm:cxn modelId="{8DB46A92-69C6-45DF-BA46-3565B05B79E6}" type="presParOf" srcId="{8D6C72AA-B346-4211-A05A-602DE11BE84A}" destId="{2436124C-15B3-4BF5-A408-9508B4F72F83}" srcOrd="0" destOrd="0" presId="urn:microsoft.com/office/officeart/2005/8/layout/vList3#3"/>
    <dgm:cxn modelId="{4EC22EFC-7253-4087-80A7-AE9E5B4AE85C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B32A0BC-095D-41A9-A28B-FE5B29B5B0F9}" type="doc">
      <dgm:prSet loTypeId="urn:microsoft.com/office/officeart/2005/8/layout/vList6" loCatId="process" qsTypeId="urn:microsoft.com/office/officeart/2005/8/quickstyle/3d2" qsCatId="3D" csTypeId="urn:microsoft.com/office/officeart/2005/8/colors/colorful3" csCatId="colorful" phldr="1"/>
      <dgm:spPr/>
    </dgm:pt>
    <dgm:pt modelId="{C3A5B1BC-35C8-403E-ABEC-292FDE3EFBBB}">
      <dgm:prSet phldrT="[Tekst]"/>
      <dgm:spPr>
        <a:solidFill>
          <a:srgbClr val="CC0000"/>
        </a:solidFill>
      </dgm:spPr>
      <dgm:t>
        <a:bodyPr/>
        <a:lstStyle/>
        <a:p>
          <a:r>
            <a:rPr lang="pl-PL" dirty="0" smtClean="0"/>
            <a:t>Awans na n- la kontraktowego	</a:t>
          </a:r>
          <a:endParaRPr lang="pl-PL" dirty="0"/>
        </a:p>
      </dgm:t>
    </dgm:pt>
    <dgm:pt modelId="{41C6F441-C0C6-4ECA-81BC-566A9E62F12E}" type="parTrans" cxnId="{C13FF064-2854-4CD0-B53B-9BB90BDA2BDC}">
      <dgm:prSet/>
      <dgm:spPr/>
      <dgm:t>
        <a:bodyPr/>
        <a:lstStyle/>
        <a:p>
          <a:endParaRPr lang="pl-PL"/>
        </a:p>
      </dgm:t>
    </dgm:pt>
    <dgm:pt modelId="{AE641D6F-C3E1-4986-98AF-84A350737C5C}" type="sibTrans" cxnId="{C13FF064-2854-4CD0-B53B-9BB90BDA2BDC}">
      <dgm:prSet/>
      <dgm:spPr/>
      <dgm:t>
        <a:bodyPr/>
        <a:lstStyle/>
        <a:p>
          <a:endParaRPr lang="pl-PL"/>
        </a:p>
      </dgm:t>
    </dgm:pt>
    <dgm:pt modelId="{C06C0B8C-8C18-453B-A10E-BEB694FD8E7A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dirty="0" smtClean="0"/>
            <a:t>Awans na n - la mianowanego</a:t>
          </a:r>
          <a:endParaRPr lang="pl-PL" dirty="0"/>
        </a:p>
      </dgm:t>
    </dgm:pt>
    <dgm:pt modelId="{B0D7ECAE-24D5-4527-999E-CACAB94D8DE9}" type="parTrans" cxnId="{644E8AD4-E7F8-41F0-884F-0CD9A8366D63}">
      <dgm:prSet/>
      <dgm:spPr/>
      <dgm:t>
        <a:bodyPr/>
        <a:lstStyle/>
        <a:p>
          <a:endParaRPr lang="pl-PL"/>
        </a:p>
      </dgm:t>
    </dgm:pt>
    <dgm:pt modelId="{9E6AE848-5739-498B-9E0F-51C48E18D976}" type="sibTrans" cxnId="{644E8AD4-E7F8-41F0-884F-0CD9A8366D63}">
      <dgm:prSet/>
      <dgm:spPr/>
      <dgm:t>
        <a:bodyPr/>
        <a:lstStyle/>
        <a:p>
          <a:endParaRPr lang="pl-PL"/>
        </a:p>
      </dgm:t>
    </dgm:pt>
    <dgm:pt modelId="{97963B01-3815-44A4-AE40-01CAD0B432C1}">
      <dgm:prSet phldrT="[Tekst]"/>
      <dgm:spPr>
        <a:solidFill>
          <a:schemeClr val="accent1"/>
        </a:solidFill>
      </dgm:spPr>
      <dgm:t>
        <a:bodyPr/>
        <a:lstStyle/>
        <a:p>
          <a:r>
            <a:rPr lang="pl-PL" dirty="0" smtClean="0"/>
            <a:t>Awans na n – la dyplomowanego</a:t>
          </a:r>
          <a:endParaRPr lang="pl-PL" dirty="0"/>
        </a:p>
      </dgm:t>
    </dgm:pt>
    <dgm:pt modelId="{1D21B50A-233A-4887-8CC1-C4AD9ADECE70}" type="parTrans" cxnId="{77BA0D90-4749-47F9-90D7-4C9D22236A59}">
      <dgm:prSet/>
      <dgm:spPr/>
      <dgm:t>
        <a:bodyPr/>
        <a:lstStyle/>
        <a:p>
          <a:endParaRPr lang="pl-PL"/>
        </a:p>
      </dgm:t>
    </dgm:pt>
    <dgm:pt modelId="{2A0285B9-B394-4195-87A3-F6E4DE912169}" type="sibTrans" cxnId="{77BA0D90-4749-47F9-90D7-4C9D22236A59}">
      <dgm:prSet/>
      <dgm:spPr/>
      <dgm:t>
        <a:bodyPr/>
        <a:lstStyle/>
        <a:p>
          <a:endParaRPr lang="pl-PL"/>
        </a:p>
      </dgm:t>
    </dgm:pt>
    <dgm:pt modelId="{2E9D80C4-DAEF-4CB3-BDE9-5B99F9E29014}">
      <dgm:prSet phldrT="[Tekst]"/>
      <dgm:spPr/>
      <dgm:t>
        <a:bodyPr/>
        <a:lstStyle/>
        <a:p>
          <a:pPr algn="ctr"/>
          <a:r>
            <a:rPr lang="pl-PL" dirty="0" smtClean="0"/>
            <a:t>5</a:t>
          </a:r>
          <a:endParaRPr lang="pl-PL" dirty="0"/>
        </a:p>
      </dgm:t>
    </dgm:pt>
    <dgm:pt modelId="{BD6AD5CA-A8BB-43B3-9186-10AB4C713DC7}" type="parTrans" cxnId="{F62ECA57-8B31-467B-AB30-822DC1390E1C}">
      <dgm:prSet/>
      <dgm:spPr/>
      <dgm:t>
        <a:bodyPr/>
        <a:lstStyle/>
        <a:p>
          <a:endParaRPr lang="pl-PL"/>
        </a:p>
      </dgm:t>
    </dgm:pt>
    <dgm:pt modelId="{845DD673-5BEF-47C0-9588-DDCF687C95D8}" type="sibTrans" cxnId="{F62ECA57-8B31-467B-AB30-822DC1390E1C}">
      <dgm:prSet/>
      <dgm:spPr/>
      <dgm:t>
        <a:bodyPr/>
        <a:lstStyle/>
        <a:p>
          <a:endParaRPr lang="pl-PL"/>
        </a:p>
      </dgm:t>
    </dgm:pt>
    <dgm:pt modelId="{0BB78B66-C81D-4E90-B41B-32C1925FE8A8}">
      <dgm:prSet/>
      <dgm:spPr/>
      <dgm:t>
        <a:bodyPr/>
        <a:lstStyle/>
        <a:p>
          <a:pPr algn="ctr"/>
          <a:r>
            <a:rPr lang="pl-PL" dirty="0" smtClean="0"/>
            <a:t>14</a:t>
          </a:r>
          <a:endParaRPr lang="pl-PL" dirty="0"/>
        </a:p>
      </dgm:t>
    </dgm:pt>
    <dgm:pt modelId="{03BEA71D-3680-4658-B9C2-E68CF76F1D05}" type="parTrans" cxnId="{1CA03F4A-7F27-4CAE-B28C-DEC0BED14B19}">
      <dgm:prSet/>
      <dgm:spPr/>
      <dgm:t>
        <a:bodyPr/>
        <a:lstStyle/>
        <a:p>
          <a:endParaRPr lang="pl-PL"/>
        </a:p>
      </dgm:t>
    </dgm:pt>
    <dgm:pt modelId="{0C1B0F95-013F-43A4-8236-4CCBC064F7E5}" type="sibTrans" cxnId="{1CA03F4A-7F27-4CAE-B28C-DEC0BED14B19}">
      <dgm:prSet/>
      <dgm:spPr/>
      <dgm:t>
        <a:bodyPr/>
        <a:lstStyle/>
        <a:p>
          <a:endParaRPr lang="pl-PL"/>
        </a:p>
      </dgm:t>
    </dgm:pt>
    <dgm:pt modelId="{25AE3D54-4E56-4410-8175-85393F6028DE}">
      <dgm:prSet/>
      <dgm:spPr/>
      <dgm:t>
        <a:bodyPr/>
        <a:lstStyle/>
        <a:p>
          <a:pPr algn="ctr"/>
          <a:r>
            <a:rPr lang="pl-PL" dirty="0" smtClean="0"/>
            <a:t>5</a:t>
          </a:r>
          <a:endParaRPr lang="pl-PL" dirty="0"/>
        </a:p>
      </dgm:t>
    </dgm:pt>
    <dgm:pt modelId="{E9787874-83DD-4244-A732-2CF57558ECEF}" type="parTrans" cxnId="{438C91DF-9184-467B-8E4F-D31C07008C2E}">
      <dgm:prSet/>
      <dgm:spPr/>
      <dgm:t>
        <a:bodyPr/>
        <a:lstStyle/>
        <a:p>
          <a:endParaRPr lang="pl-PL"/>
        </a:p>
      </dgm:t>
    </dgm:pt>
    <dgm:pt modelId="{4DC2FBE3-9077-448E-A1D0-6F65AB2A1A46}" type="sibTrans" cxnId="{438C91DF-9184-467B-8E4F-D31C07008C2E}">
      <dgm:prSet/>
      <dgm:spPr/>
      <dgm:t>
        <a:bodyPr/>
        <a:lstStyle/>
        <a:p>
          <a:endParaRPr lang="pl-PL"/>
        </a:p>
      </dgm:t>
    </dgm:pt>
    <dgm:pt modelId="{CD03A592-2B49-401F-93F8-F96892A4FE32}" type="pres">
      <dgm:prSet presAssocID="{9B32A0BC-095D-41A9-A28B-FE5B29B5B0F9}" presName="Name0" presStyleCnt="0">
        <dgm:presLayoutVars>
          <dgm:dir/>
          <dgm:animLvl val="lvl"/>
          <dgm:resizeHandles/>
        </dgm:presLayoutVars>
      </dgm:prSet>
      <dgm:spPr/>
    </dgm:pt>
    <dgm:pt modelId="{34962EF9-21D6-44E1-8B85-13E29D163827}" type="pres">
      <dgm:prSet presAssocID="{C3A5B1BC-35C8-403E-ABEC-292FDE3EFBBB}" presName="linNode" presStyleCnt="0"/>
      <dgm:spPr/>
    </dgm:pt>
    <dgm:pt modelId="{C28D1CB4-CA99-48B8-92E4-163F8CC0332E}" type="pres">
      <dgm:prSet presAssocID="{C3A5B1BC-35C8-403E-ABEC-292FDE3EFBB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63212A-514E-4484-8070-3F898A1F3153}" type="pres">
      <dgm:prSet presAssocID="{C3A5B1BC-35C8-403E-ABEC-292FDE3EFBB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679A85-46F3-4A68-90AA-C2831D903E4B}" type="pres">
      <dgm:prSet presAssocID="{AE641D6F-C3E1-4986-98AF-84A350737C5C}" presName="spacing" presStyleCnt="0"/>
      <dgm:spPr/>
    </dgm:pt>
    <dgm:pt modelId="{EA14BE72-B0CC-44D5-B7E8-DB1517415D69}" type="pres">
      <dgm:prSet presAssocID="{C06C0B8C-8C18-453B-A10E-BEB694FD8E7A}" presName="linNode" presStyleCnt="0"/>
      <dgm:spPr/>
    </dgm:pt>
    <dgm:pt modelId="{D62B5378-AAA8-4B40-9937-F21A06956707}" type="pres">
      <dgm:prSet presAssocID="{C06C0B8C-8C18-453B-A10E-BEB694FD8E7A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1D1AE4-A655-4116-BCA4-185E58CE7B87}" type="pres">
      <dgm:prSet presAssocID="{C06C0B8C-8C18-453B-A10E-BEB694FD8E7A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E5411F-E9E5-40D0-8FDF-AF3F78242C20}" type="pres">
      <dgm:prSet presAssocID="{9E6AE848-5739-498B-9E0F-51C48E18D976}" presName="spacing" presStyleCnt="0"/>
      <dgm:spPr/>
    </dgm:pt>
    <dgm:pt modelId="{B3A74C7C-3C04-4A37-9AB0-5493EE6CFCF9}" type="pres">
      <dgm:prSet presAssocID="{97963B01-3815-44A4-AE40-01CAD0B432C1}" presName="linNode" presStyleCnt="0"/>
      <dgm:spPr/>
    </dgm:pt>
    <dgm:pt modelId="{6E6F625E-DF76-46A8-B2B8-A380029FDDC3}" type="pres">
      <dgm:prSet presAssocID="{97963B01-3815-44A4-AE40-01CAD0B432C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6C6A9A-FF0D-4FF5-882F-3D82FF3F140B}" type="pres">
      <dgm:prSet presAssocID="{97963B01-3815-44A4-AE40-01CAD0B432C1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1205F44-FF04-4FC8-BC45-CBB3CC72763B}" type="presOf" srcId="{C06C0B8C-8C18-453B-A10E-BEB694FD8E7A}" destId="{D62B5378-AAA8-4B40-9937-F21A06956707}" srcOrd="0" destOrd="0" presId="urn:microsoft.com/office/officeart/2005/8/layout/vList6"/>
    <dgm:cxn modelId="{438C91DF-9184-467B-8E4F-D31C07008C2E}" srcId="{97963B01-3815-44A4-AE40-01CAD0B432C1}" destId="{25AE3D54-4E56-4410-8175-85393F6028DE}" srcOrd="0" destOrd="0" parTransId="{E9787874-83DD-4244-A732-2CF57558ECEF}" sibTransId="{4DC2FBE3-9077-448E-A1D0-6F65AB2A1A46}"/>
    <dgm:cxn modelId="{F304DFE4-78A8-41BA-817F-7CF36E1247C9}" type="presOf" srcId="{9B32A0BC-095D-41A9-A28B-FE5B29B5B0F9}" destId="{CD03A592-2B49-401F-93F8-F96892A4FE32}" srcOrd="0" destOrd="0" presId="urn:microsoft.com/office/officeart/2005/8/layout/vList6"/>
    <dgm:cxn modelId="{C13FF064-2854-4CD0-B53B-9BB90BDA2BDC}" srcId="{9B32A0BC-095D-41A9-A28B-FE5B29B5B0F9}" destId="{C3A5B1BC-35C8-403E-ABEC-292FDE3EFBBB}" srcOrd="0" destOrd="0" parTransId="{41C6F441-C0C6-4ECA-81BC-566A9E62F12E}" sibTransId="{AE641D6F-C3E1-4986-98AF-84A350737C5C}"/>
    <dgm:cxn modelId="{2648324F-D613-4467-A9B6-343B6844D61C}" type="presOf" srcId="{97963B01-3815-44A4-AE40-01CAD0B432C1}" destId="{6E6F625E-DF76-46A8-B2B8-A380029FDDC3}" srcOrd="0" destOrd="0" presId="urn:microsoft.com/office/officeart/2005/8/layout/vList6"/>
    <dgm:cxn modelId="{F62ECA57-8B31-467B-AB30-822DC1390E1C}" srcId="{C3A5B1BC-35C8-403E-ABEC-292FDE3EFBBB}" destId="{2E9D80C4-DAEF-4CB3-BDE9-5B99F9E29014}" srcOrd="0" destOrd="0" parTransId="{BD6AD5CA-A8BB-43B3-9186-10AB4C713DC7}" sibTransId="{845DD673-5BEF-47C0-9588-DDCF687C95D8}"/>
    <dgm:cxn modelId="{644E8AD4-E7F8-41F0-884F-0CD9A8366D63}" srcId="{9B32A0BC-095D-41A9-A28B-FE5B29B5B0F9}" destId="{C06C0B8C-8C18-453B-A10E-BEB694FD8E7A}" srcOrd="1" destOrd="0" parTransId="{B0D7ECAE-24D5-4527-999E-CACAB94D8DE9}" sibTransId="{9E6AE848-5739-498B-9E0F-51C48E18D976}"/>
    <dgm:cxn modelId="{BBC487B5-AAEB-4A6B-A3BC-78EEB1C8A1C8}" type="presOf" srcId="{0BB78B66-C81D-4E90-B41B-32C1925FE8A8}" destId="{0D1D1AE4-A655-4116-BCA4-185E58CE7B87}" srcOrd="0" destOrd="0" presId="urn:microsoft.com/office/officeart/2005/8/layout/vList6"/>
    <dgm:cxn modelId="{1CA03F4A-7F27-4CAE-B28C-DEC0BED14B19}" srcId="{C06C0B8C-8C18-453B-A10E-BEB694FD8E7A}" destId="{0BB78B66-C81D-4E90-B41B-32C1925FE8A8}" srcOrd="0" destOrd="0" parTransId="{03BEA71D-3680-4658-B9C2-E68CF76F1D05}" sibTransId="{0C1B0F95-013F-43A4-8236-4CCBC064F7E5}"/>
    <dgm:cxn modelId="{9CB731CD-CD90-4141-9628-9CF4259D346C}" type="presOf" srcId="{C3A5B1BC-35C8-403E-ABEC-292FDE3EFBBB}" destId="{C28D1CB4-CA99-48B8-92E4-163F8CC0332E}" srcOrd="0" destOrd="0" presId="urn:microsoft.com/office/officeart/2005/8/layout/vList6"/>
    <dgm:cxn modelId="{7F2C4564-9A30-453D-9F7F-6F701545713B}" type="presOf" srcId="{2E9D80C4-DAEF-4CB3-BDE9-5B99F9E29014}" destId="{B563212A-514E-4484-8070-3F898A1F3153}" srcOrd="0" destOrd="0" presId="urn:microsoft.com/office/officeart/2005/8/layout/vList6"/>
    <dgm:cxn modelId="{47D488F5-50FD-4F18-9425-96071A810EFF}" type="presOf" srcId="{25AE3D54-4E56-4410-8175-85393F6028DE}" destId="{766C6A9A-FF0D-4FF5-882F-3D82FF3F140B}" srcOrd="0" destOrd="0" presId="urn:microsoft.com/office/officeart/2005/8/layout/vList6"/>
    <dgm:cxn modelId="{77BA0D90-4749-47F9-90D7-4C9D22236A59}" srcId="{9B32A0BC-095D-41A9-A28B-FE5B29B5B0F9}" destId="{97963B01-3815-44A4-AE40-01CAD0B432C1}" srcOrd="2" destOrd="0" parTransId="{1D21B50A-233A-4887-8CC1-C4AD9ADECE70}" sibTransId="{2A0285B9-B394-4195-87A3-F6E4DE912169}"/>
    <dgm:cxn modelId="{122D7149-B350-48C0-B5E7-AA7A9449BCE4}" type="presParOf" srcId="{CD03A592-2B49-401F-93F8-F96892A4FE32}" destId="{34962EF9-21D6-44E1-8B85-13E29D163827}" srcOrd="0" destOrd="0" presId="urn:microsoft.com/office/officeart/2005/8/layout/vList6"/>
    <dgm:cxn modelId="{7EBA8A4A-59CC-4F6F-8B2B-12D95A5DA887}" type="presParOf" srcId="{34962EF9-21D6-44E1-8B85-13E29D163827}" destId="{C28D1CB4-CA99-48B8-92E4-163F8CC0332E}" srcOrd="0" destOrd="0" presId="urn:microsoft.com/office/officeart/2005/8/layout/vList6"/>
    <dgm:cxn modelId="{277D08CF-9948-4514-874C-C2A69FD3DBF5}" type="presParOf" srcId="{34962EF9-21D6-44E1-8B85-13E29D163827}" destId="{B563212A-514E-4484-8070-3F898A1F3153}" srcOrd="1" destOrd="0" presId="urn:microsoft.com/office/officeart/2005/8/layout/vList6"/>
    <dgm:cxn modelId="{271741CD-AB55-4287-AB66-38DB96C9AD7C}" type="presParOf" srcId="{CD03A592-2B49-401F-93F8-F96892A4FE32}" destId="{B5679A85-46F3-4A68-90AA-C2831D903E4B}" srcOrd="1" destOrd="0" presId="urn:microsoft.com/office/officeart/2005/8/layout/vList6"/>
    <dgm:cxn modelId="{3463DD53-C8FC-4B63-B7B3-2251FB9EB050}" type="presParOf" srcId="{CD03A592-2B49-401F-93F8-F96892A4FE32}" destId="{EA14BE72-B0CC-44D5-B7E8-DB1517415D69}" srcOrd="2" destOrd="0" presId="urn:microsoft.com/office/officeart/2005/8/layout/vList6"/>
    <dgm:cxn modelId="{423FBA9B-6F11-4783-AA03-B2D423A629F3}" type="presParOf" srcId="{EA14BE72-B0CC-44D5-B7E8-DB1517415D69}" destId="{D62B5378-AAA8-4B40-9937-F21A06956707}" srcOrd="0" destOrd="0" presId="urn:microsoft.com/office/officeart/2005/8/layout/vList6"/>
    <dgm:cxn modelId="{0B1B4988-E521-4F84-A546-17746D088777}" type="presParOf" srcId="{EA14BE72-B0CC-44D5-B7E8-DB1517415D69}" destId="{0D1D1AE4-A655-4116-BCA4-185E58CE7B87}" srcOrd="1" destOrd="0" presId="urn:microsoft.com/office/officeart/2005/8/layout/vList6"/>
    <dgm:cxn modelId="{679D24C3-F564-42C8-B2E3-56FC380330FE}" type="presParOf" srcId="{CD03A592-2B49-401F-93F8-F96892A4FE32}" destId="{38E5411F-E9E5-40D0-8FDF-AF3F78242C20}" srcOrd="3" destOrd="0" presId="urn:microsoft.com/office/officeart/2005/8/layout/vList6"/>
    <dgm:cxn modelId="{0D377723-A1E2-4E94-9FE9-1EA12E6687A5}" type="presParOf" srcId="{CD03A592-2B49-401F-93F8-F96892A4FE32}" destId="{B3A74C7C-3C04-4A37-9AB0-5493EE6CFCF9}" srcOrd="4" destOrd="0" presId="urn:microsoft.com/office/officeart/2005/8/layout/vList6"/>
    <dgm:cxn modelId="{8D09EC05-3D47-42DA-9A2B-D6A1F8B6CF03}" type="presParOf" srcId="{B3A74C7C-3C04-4A37-9AB0-5493EE6CFCF9}" destId="{6E6F625E-DF76-46A8-B2B8-A380029FDDC3}" srcOrd="0" destOrd="0" presId="urn:microsoft.com/office/officeart/2005/8/layout/vList6"/>
    <dgm:cxn modelId="{7E81BD59-374F-41BC-B793-0F872E4475CD}" type="presParOf" srcId="{B3A74C7C-3C04-4A37-9AB0-5493EE6CFCF9}" destId="{766C6A9A-FF0D-4FF5-882F-3D82FF3F14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C34DFA3-79CD-4C33-96F6-C26C6B45A695}" type="presOf" srcId="{7030DFC5-0D53-4895-9BA5-5CBD0981E1F7}" destId="{61FC41C2-C69D-4BF3-B37E-C3CA06C5FD8F}" srcOrd="0" destOrd="0" presId="urn:microsoft.com/office/officeart/2005/8/layout/vList3#3"/>
    <dgm:cxn modelId="{17F311D8-3F7F-417A-A661-ADAECE671A0D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DC846C53-9348-4F72-AFA0-8231A39F13AD}" type="presParOf" srcId="{61FC41C2-C69D-4BF3-B37E-C3CA06C5FD8F}" destId="{8D6C72AA-B346-4211-A05A-602DE11BE84A}" srcOrd="0" destOrd="0" presId="urn:microsoft.com/office/officeart/2005/8/layout/vList3#3"/>
    <dgm:cxn modelId="{215680CD-3AE5-48F9-BB20-C91E5EFBCBEF}" type="presParOf" srcId="{8D6C72AA-B346-4211-A05A-602DE11BE84A}" destId="{2436124C-15B3-4BF5-A408-9508B4F72F83}" srcOrd="0" destOrd="0" presId="urn:microsoft.com/office/officeart/2005/8/layout/vList3#3"/>
    <dgm:cxn modelId="{70C90088-CA3A-4188-A744-3B04E8661304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36498F-3EA9-4211-9CAB-2107D9167847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3C954A11-6AB2-47AC-801D-5720A107D383}" type="presOf" srcId="{7030DFC5-0D53-4895-9BA5-5CBD0981E1F7}" destId="{61FC41C2-C69D-4BF3-B37E-C3CA06C5FD8F}" srcOrd="0" destOrd="0" presId="urn:microsoft.com/office/officeart/2005/8/layout/vList3#3"/>
    <dgm:cxn modelId="{5A60BB61-53ED-47AB-A38E-9039DFFF7710}" type="presParOf" srcId="{61FC41C2-C69D-4BF3-B37E-C3CA06C5FD8F}" destId="{8D6C72AA-B346-4211-A05A-602DE11BE84A}" srcOrd="0" destOrd="0" presId="urn:microsoft.com/office/officeart/2005/8/layout/vList3#3"/>
    <dgm:cxn modelId="{0251AA1E-A2A3-4389-A0D9-A4AEB2697AEB}" type="presParOf" srcId="{8D6C72AA-B346-4211-A05A-602DE11BE84A}" destId="{2436124C-15B3-4BF5-A408-9508B4F72F83}" srcOrd="0" destOrd="0" presId="urn:microsoft.com/office/officeart/2005/8/layout/vList3#3"/>
    <dgm:cxn modelId="{3E95C912-2F04-4803-9768-F0CF73E84FF0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32E4C4E-0F50-46CC-A9E5-7932E5701166}" type="presOf" srcId="{7030DFC5-0D53-4895-9BA5-5CBD0981E1F7}" destId="{61FC41C2-C69D-4BF3-B37E-C3CA06C5FD8F}" srcOrd="0" destOrd="0" presId="urn:microsoft.com/office/officeart/2005/8/layout/vList3#3"/>
    <dgm:cxn modelId="{448C1B34-F1C0-47FB-8B54-E04010119E5C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EFD259E2-A9D8-4BE2-8427-7F7F5788C6B1}" type="presParOf" srcId="{61FC41C2-C69D-4BF3-B37E-C3CA06C5FD8F}" destId="{8D6C72AA-B346-4211-A05A-602DE11BE84A}" srcOrd="0" destOrd="0" presId="urn:microsoft.com/office/officeart/2005/8/layout/vList3#3"/>
    <dgm:cxn modelId="{1E8B5267-A376-402E-AC8C-BEC3A53C0885}" type="presParOf" srcId="{8D6C72AA-B346-4211-A05A-602DE11BE84A}" destId="{2436124C-15B3-4BF5-A408-9508B4F72F83}" srcOrd="0" destOrd="0" presId="urn:microsoft.com/office/officeart/2005/8/layout/vList3#3"/>
    <dgm:cxn modelId="{C9212A99-A187-4126-A7BA-AA8216209605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Kadra nauczycielska, administracja i obsługa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3147F5-0FF4-4DA5-A02F-29A1A99A087B}" type="presOf" srcId="{673182AD-E742-4873-A28C-48E41BADB3ED}" destId="{EDB4067F-DE42-455E-BB6E-E126019078DA}" srcOrd="0" destOrd="0" presId="urn:microsoft.com/office/officeart/2005/8/layout/vList3#3"/>
    <dgm:cxn modelId="{660A1CE4-1007-4E6A-B8A5-1C6AA88C560D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0BD1287E-B55A-46FC-A7A4-911AC8A6FF21}" type="presParOf" srcId="{61FC41C2-C69D-4BF3-B37E-C3CA06C5FD8F}" destId="{8D6C72AA-B346-4211-A05A-602DE11BE84A}" srcOrd="0" destOrd="0" presId="urn:microsoft.com/office/officeart/2005/8/layout/vList3#3"/>
    <dgm:cxn modelId="{DA0B9603-D53B-412E-BA30-54DBE5B98DAB}" type="presParOf" srcId="{8D6C72AA-B346-4211-A05A-602DE11BE84A}" destId="{2436124C-15B3-4BF5-A408-9508B4F72F83}" srcOrd="0" destOrd="0" presId="urn:microsoft.com/office/officeart/2005/8/layout/vList3#3"/>
    <dgm:cxn modelId="{09AC477A-5FE8-4D9F-A0E5-04B259823839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Finansowanie oświaty 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2B0661-2F6B-4BD3-9D17-4C7D5127F430}" type="presOf" srcId="{7030DFC5-0D53-4895-9BA5-5CBD0981E1F7}" destId="{61FC41C2-C69D-4BF3-B37E-C3CA06C5FD8F}" srcOrd="0" destOrd="0" presId="urn:microsoft.com/office/officeart/2005/8/layout/vList3#3"/>
    <dgm:cxn modelId="{FBE8E2E8-8BFD-430C-99B9-4009217FE89B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6EC31998-64B0-49E1-A576-A5EB717C7CD9}" type="presParOf" srcId="{61FC41C2-C69D-4BF3-B37E-C3CA06C5FD8F}" destId="{8D6C72AA-B346-4211-A05A-602DE11BE84A}" srcOrd="0" destOrd="0" presId="urn:microsoft.com/office/officeart/2005/8/layout/vList3#3"/>
    <dgm:cxn modelId="{1D73ECB7-ECC2-40EB-9591-2CFCDFE68D12}" type="presParOf" srcId="{8D6C72AA-B346-4211-A05A-602DE11BE84A}" destId="{2436124C-15B3-4BF5-A408-9508B4F72F83}" srcOrd="0" destOrd="0" presId="urn:microsoft.com/office/officeart/2005/8/layout/vList3#3"/>
    <dgm:cxn modelId="{990600F5-EE49-4C21-8023-9C05E4A7325E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Podstawowe decyzje prawne i strategiczne</a:t>
          </a:r>
          <a:endParaRPr lang="pl-PL" sz="2400" dirty="0"/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BCB19111-AA26-4F2B-87B4-2B7137F33EBC}" type="presOf" srcId="{673182AD-E742-4873-A28C-48E41BADB3ED}" destId="{EDB4067F-DE42-455E-BB6E-E126019078DA}" srcOrd="0" destOrd="0" presId="urn:microsoft.com/office/officeart/2005/8/layout/vList3#3"/>
    <dgm:cxn modelId="{B4120ADB-686C-4F05-BC07-035C38C824AB}" type="presOf" srcId="{7030DFC5-0D53-4895-9BA5-5CBD0981E1F7}" destId="{61FC41C2-C69D-4BF3-B37E-C3CA06C5FD8F}" srcOrd="0" destOrd="0" presId="urn:microsoft.com/office/officeart/2005/8/layout/vList3#3"/>
    <dgm:cxn modelId="{11632C8E-E354-4C6C-A696-C551BFBEA6C6}" type="presParOf" srcId="{61FC41C2-C69D-4BF3-B37E-C3CA06C5FD8F}" destId="{8D6C72AA-B346-4211-A05A-602DE11BE84A}" srcOrd="0" destOrd="0" presId="urn:microsoft.com/office/officeart/2005/8/layout/vList3#3"/>
    <dgm:cxn modelId="{F49C7D07-B3AC-478B-99B8-CF1C6CE10692}" type="presParOf" srcId="{8D6C72AA-B346-4211-A05A-602DE11BE84A}" destId="{2436124C-15B3-4BF5-A408-9508B4F72F83}" srcOrd="0" destOrd="0" presId="urn:microsoft.com/office/officeart/2005/8/layout/vList3#3"/>
    <dgm:cxn modelId="{0786C150-68B6-44C1-AAB4-049C3848F193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Finansowanie oświaty 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A83F82C-2001-459F-AC69-8A92DB52A4B1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4F5FF84A-A3EA-409F-81E6-CA27D97E47AF}" type="presOf" srcId="{673182AD-E742-4873-A28C-48E41BADB3ED}" destId="{EDB4067F-DE42-455E-BB6E-E126019078DA}" srcOrd="0" destOrd="0" presId="urn:microsoft.com/office/officeart/2005/8/layout/vList3#3"/>
    <dgm:cxn modelId="{993B5F80-B1AB-4541-B821-9AB11234DC42}" type="presParOf" srcId="{61FC41C2-C69D-4BF3-B37E-C3CA06C5FD8F}" destId="{8D6C72AA-B346-4211-A05A-602DE11BE84A}" srcOrd="0" destOrd="0" presId="urn:microsoft.com/office/officeart/2005/8/layout/vList3#3"/>
    <dgm:cxn modelId="{51CB9252-0715-4EBA-B883-DD5F046D624D}" type="presParOf" srcId="{8D6C72AA-B346-4211-A05A-602DE11BE84A}" destId="{2436124C-15B3-4BF5-A408-9508B4F72F83}" srcOrd="0" destOrd="0" presId="urn:microsoft.com/office/officeart/2005/8/layout/vList3#3"/>
    <dgm:cxn modelId="{13C32914-726F-45AE-9446-E81E0F4345D3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Finansowanie oświaty 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6AA0A2D-8DAE-4A46-9AC0-FA850D5E8975}" type="presOf" srcId="{673182AD-E742-4873-A28C-48E41BADB3ED}" destId="{EDB4067F-DE42-455E-BB6E-E126019078DA}" srcOrd="0" destOrd="0" presId="urn:microsoft.com/office/officeart/2005/8/layout/vList3#3"/>
    <dgm:cxn modelId="{B967437A-487E-4B7E-BB70-C4BEF1C13014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68EEF096-BB19-4C2A-A601-B0CEF7FA7638}" type="presParOf" srcId="{61FC41C2-C69D-4BF3-B37E-C3CA06C5FD8F}" destId="{8D6C72AA-B346-4211-A05A-602DE11BE84A}" srcOrd="0" destOrd="0" presId="urn:microsoft.com/office/officeart/2005/8/layout/vList3#3"/>
    <dgm:cxn modelId="{D77E6F27-B2DF-4F9F-921E-1013B7AC612A}" type="presParOf" srcId="{8D6C72AA-B346-4211-A05A-602DE11BE84A}" destId="{2436124C-15B3-4BF5-A408-9508B4F72F83}" srcOrd="0" destOrd="0" presId="urn:microsoft.com/office/officeart/2005/8/layout/vList3#3"/>
    <dgm:cxn modelId="{20780366-CA30-47C6-9EBF-79F20529DB96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Warunki kształcenia i zarządzanie mieniem szkolnym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87138A-6A76-4E6A-A1C7-12E5FA6362C8}" type="presOf" srcId="{7030DFC5-0D53-4895-9BA5-5CBD0981E1F7}" destId="{61FC41C2-C69D-4BF3-B37E-C3CA06C5FD8F}" srcOrd="0" destOrd="0" presId="urn:microsoft.com/office/officeart/2005/8/layout/vList3#3"/>
    <dgm:cxn modelId="{8EF59F07-FA5C-4DD5-8EFB-8207156FCEB4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B49465C8-F3E3-4969-9D59-3246A67BC008}" type="presParOf" srcId="{61FC41C2-C69D-4BF3-B37E-C3CA06C5FD8F}" destId="{8D6C72AA-B346-4211-A05A-602DE11BE84A}" srcOrd="0" destOrd="0" presId="urn:microsoft.com/office/officeart/2005/8/layout/vList3#3"/>
    <dgm:cxn modelId="{9533FA3B-D89C-44BD-BDB8-46AB177DF4BF}" type="presParOf" srcId="{8D6C72AA-B346-4211-A05A-602DE11BE84A}" destId="{2436124C-15B3-4BF5-A408-9508B4F72F83}" srcOrd="0" destOrd="0" presId="urn:microsoft.com/office/officeart/2005/8/layout/vList3#3"/>
    <dgm:cxn modelId="{616B96C2-0C11-4D35-9848-138F4B24A3A9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Warunki kształcenia i zarządzanie mieniem szkolnym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43276F-5F49-4EA6-AB05-DD21B4D043C9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239C7652-C47F-4B54-BC87-824812998831}" type="presOf" srcId="{7030DFC5-0D53-4895-9BA5-5CBD0981E1F7}" destId="{61FC41C2-C69D-4BF3-B37E-C3CA06C5FD8F}" srcOrd="0" destOrd="0" presId="urn:microsoft.com/office/officeart/2005/8/layout/vList3#3"/>
    <dgm:cxn modelId="{292B0883-4F5F-419A-B1C7-36688869DE97}" type="presParOf" srcId="{61FC41C2-C69D-4BF3-B37E-C3CA06C5FD8F}" destId="{8D6C72AA-B346-4211-A05A-602DE11BE84A}" srcOrd="0" destOrd="0" presId="urn:microsoft.com/office/officeart/2005/8/layout/vList3#3"/>
    <dgm:cxn modelId="{ADF09D11-61C7-432E-A89C-E023E95B5FB7}" type="presParOf" srcId="{8D6C72AA-B346-4211-A05A-602DE11BE84A}" destId="{2436124C-15B3-4BF5-A408-9508B4F72F83}" srcOrd="0" destOrd="0" presId="urn:microsoft.com/office/officeart/2005/8/layout/vList3#3"/>
    <dgm:cxn modelId="{6085A3DE-5E48-48DA-9761-53AE166263A7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Warunki kształcenia i zarządzanie mieniem szkolnym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4F2F98C-A453-4D55-8844-86F410321C0A}" type="presOf" srcId="{673182AD-E742-4873-A28C-48E41BADB3ED}" destId="{EDB4067F-DE42-455E-BB6E-E126019078DA}" srcOrd="0" destOrd="0" presId="urn:microsoft.com/office/officeart/2005/8/layout/vList3#3"/>
    <dgm:cxn modelId="{25148057-D091-44F7-BDF9-6CA08EF1C565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A6C6A751-981E-41CD-AFB8-5843BE3E3D17}" type="presParOf" srcId="{61FC41C2-C69D-4BF3-B37E-C3CA06C5FD8F}" destId="{8D6C72AA-B346-4211-A05A-602DE11BE84A}" srcOrd="0" destOrd="0" presId="urn:microsoft.com/office/officeart/2005/8/layout/vList3#3"/>
    <dgm:cxn modelId="{A7CC0E2A-4DD5-4A6D-A0BE-A24ED009E2F0}" type="presParOf" srcId="{8D6C72AA-B346-4211-A05A-602DE11BE84A}" destId="{2436124C-15B3-4BF5-A408-9508B4F72F83}" srcOrd="0" destOrd="0" presId="urn:microsoft.com/office/officeart/2005/8/layout/vList3#3"/>
    <dgm:cxn modelId="{ED6BB2F5-2FD3-4537-97D1-82C0A6CCE80D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 – matura 2012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74998FF-520C-4BB8-B685-48CDF8E2B0DF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0748C623-1873-47B8-9BC7-5E6C5B979F29}" type="presOf" srcId="{673182AD-E742-4873-A28C-48E41BADB3ED}" destId="{EDB4067F-DE42-455E-BB6E-E126019078DA}" srcOrd="0" destOrd="0" presId="urn:microsoft.com/office/officeart/2005/8/layout/vList3#3"/>
    <dgm:cxn modelId="{8969FDAF-4DDF-44BC-A38B-2101C947DBB4}" type="presParOf" srcId="{61FC41C2-C69D-4BF3-B37E-C3CA06C5FD8F}" destId="{8D6C72AA-B346-4211-A05A-602DE11BE84A}" srcOrd="0" destOrd="0" presId="urn:microsoft.com/office/officeart/2005/8/layout/vList3#3"/>
    <dgm:cxn modelId="{48C809F7-9721-4D04-855F-133CE2897943}" type="presParOf" srcId="{8D6C72AA-B346-4211-A05A-602DE11BE84A}" destId="{2436124C-15B3-4BF5-A408-9508B4F72F83}" srcOrd="0" destOrd="0" presId="urn:microsoft.com/office/officeart/2005/8/layout/vList3#3"/>
    <dgm:cxn modelId="{9070A0F3-EDBB-4075-AFF0-2F27B993314A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 – matura 2012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5CDE96-D55D-40C5-99D0-339FE724240D}" type="presOf" srcId="{7030DFC5-0D53-4895-9BA5-5CBD0981E1F7}" destId="{61FC41C2-C69D-4BF3-B37E-C3CA06C5FD8F}" srcOrd="0" destOrd="0" presId="urn:microsoft.com/office/officeart/2005/8/layout/vList3#3"/>
    <dgm:cxn modelId="{68C95942-50EE-4FBF-AF0C-FCCE0E158C0A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EB5860E0-109D-4814-99D4-0787B3C99749}" type="presParOf" srcId="{61FC41C2-C69D-4BF3-B37E-C3CA06C5FD8F}" destId="{8D6C72AA-B346-4211-A05A-602DE11BE84A}" srcOrd="0" destOrd="0" presId="urn:microsoft.com/office/officeart/2005/8/layout/vList3#3"/>
    <dgm:cxn modelId="{1D5C2C57-2F72-48CA-A3C2-5DCFC7986294}" type="presParOf" srcId="{8D6C72AA-B346-4211-A05A-602DE11BE84A}" destId="{2436124C-15B3-4BF5-A408-9508B4F72F83}" srcOrd="0" destOrd="0" presId="urn:microsoft.com/office/officeart/2005/8/layout/vList3#3"/>
    <dgm:cxn modelId="{8B754C65-ACA2-46C2-8881-0C8172AB8936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 – matura 2012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3D917F-0795-4C10-872D-11C1FD635A3F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E6E754B5-9304-4E10-9ED0-D0F384205B1A}" type="presOf" srcId="{673182AD-E742-4873-A28C-48E41BADB3ED}" destId="{EDB4067F-DE42-455E-BB6E-E126019078DA}" srcOrd="0" destOrd="0" presId="urn:microsoft.com/office/officeart/2005/8/layout/vList3#3"/>
    <dgm:cxn modelId="{BFA5ED1B-B2AC-4110-B242-3297FF544DF0}" type="presParOf" srcId="{61FC41C2-C69D-4BF3-B37E-C3CA06C5FD8F}" destId="{8D6C72AA-B346-4211-A05A-602DE11BE84A}" srcOrd="0" destOrd="0" presId="urn:microsoft.com/office/officeart/2005/8/layout/vList3#3"/>
    <dgm:cxn modelId="{01CA4C4D-331A-450C-A745-FD9CFE53073D}" type="presParOf" srcId="{8D6C72AA-B346-4211-A05A-602DE11BE84A}" destId="{2436124C-15B3-4BF5-A408-9508B4F72F83}" srcOrd="0" destOrd="0" presId="urn:microsoft.com/office/officeart/2005/8/layout/vList3#3"/>
    <dgm:cxn modelId="{4688D63E-9D47-4A74-B3F6-1E98B74C38D7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EF115E-42AF-45DB-B222-11FA8C74453B}" type="presOf" srcId="{673182AD-E742-4873-A28C-48E41BADB3ED}" destId="{EDB4067F-DE42-455E-BB6E-E126019078DA}" srcOrd="0" destOrd="0" presId="urn:microsoft.com/office/officeart/2005/8/layout/vList3#3"/>
    <dgm:cxn modelId="{E458FCDC-C3BD-4204-BAA5-883076C6EC12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E3E20BAA-BBE3-4F1A-BEFD-5A334750A2E2}" type="presParOf" srcId="{61FC41C2-C69D-4BF3-B37E-C3CA06C5FD8F}" destId="{8D6C72AA-B346-4211-A05A-602DE11BE84A}" srcOrd="0" destOrd="0" presId="urn:microsoft.com/office/officeart/2005/8/layout/vList3#3"/>
    <dgm:cxn modelId="{010387AB-8AEC-40D3-86BA-4467EC9B2AC9}" type="presParOf" srcId="{8D6C72AA-B346-4211-A05A-602DE11BE84A}" destId="{2436124C-15B3-4BF5-A408-9508B4F72F83}" srcOrd="0" destOrd="0" presId="urn:microsoft.com/office/officeart/2005/8/layout/vList3#3"/>
    <dgm:cxn modelId="{6D75D8E6-E92F-47F4-A6A4-F13CE36FE286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594C9F4-0077-4DBE-A23A-2D079E41A9EF}" type="presOf" srcId="{7030DFC5-0D53-4895-9BA5-5CBD0981E1F7}" destId="{61FC41C2-C69D-4BF3-B37E-C3CA06C5FD8F}" srcOrd="0" destOrd="0" presId="urn:microsoft.com/office/officeart/2005/8/layout/vList3#3"/>
    <dgm:cxn modelId="{0CA1B6D7-F9D3-408A-8F02-0245F82D6549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DB53B214-883F-4CF5-80F8-3AF1FA55CE5A}" type="presParOf" srcId="{61FC41C2-C69D-4BF3-B37E-C3CA06C5FD8F}" destId="{8D6C72AA-B346-4211-A05A-602DE11BE84A}" srcOrd="0" destOrd="0" presId="urn:microsoft.com/office/officeart/2005/8/layout/vList3#3"/>
    <dgm:cxn modelId="{F11AE887-FD2C-458C-B732-477A06EADE61}" type="presParOf" srcId="{8D6C72AA-B346-4211-A05A-602DE11BE84A}" destId="{2436124C-15B3-4BF5-A408-9508B4F72F83}" srcOrd="0" destOrd="0" presId="urn:microsoft.com/office/officeart/2005/8/layout/vList3#3"/>
    <dgm:cxn modelId="{187EAA42-4240-438D-BAD4-C8374D25FBE3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12A1A3-9D71-48AA-84EF-40E0ADF8A1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417E80E-86F5-4813-B871-0F00A5D03604}">
      <dgm:prSet phldrT="[Tekst]" custT="1"/>
      <dgm:spPr/>
      <dgm:t>
        <a:bodyPr/>
        <a:lstStyle/>
        <a:p>
          <a:r>
            <a:rPr lang="pl-PL" sz="1400" dirty="0" smtClean="0"/>
            <a:t>1. Uchwały podjęte przez Radę Powiatu :</a:t>
          </a:r>
          <a:endParaRPr lang="pl-PL" sz="1400" dirty="0"/>
        </a:p>
      </dgm:t>
    </dgm:pt>
    <dgm:pt modelId="{124A9133-8E38-4AA5-9F90-D4A31082B6F4}" type="parTrans" cxnId="{E7A49D68-3B9D-47B4-9E61-A688D2357C82}">
      <dgm:prSet/>
      <dgm:spPr/>
      <dgm:t>
        <a:bodyPr/>
        <a:lstStyle/>
        <a:p>
          <a:endParaRPr lang="pl-PL"/>
        </a:p>
      </dgm:t>
    </dgm:pt>
    <dgm:pt modelId="{155F2C7E-5D43-4D70-AB2B-EA1CFD76CF1D}" type="sibTrans" cxnId="{E7A49D68-3B9D-47B4-9E61-A688D2357C82}">
      <dgm:prSet/>
      <dgm:spPr/>
      <dgm:t>
        <a:bodyPr/>
        <a:lstStyle/>
        <a:p>
          <a:endParaRPr lang="pl-PL"/>
        </a:p>
      </dgm:t>
    </dgm:pt>
    <dgm:pt modelId="{0F6DA24B-F682-4133-A2E8-49B991D50B9A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 w zakresie planu sieci publicznych szkół ponadgimnazjalnych i specjalnych  w Powiecie Wołowskim;</a:t>
          </a:r>
          <a:endParaRPr lang="pl-PL" sz="1400" dirty="0"/>
        </a:p>
      </dgm:t>
    </dgm:pt>
    <dgm:pt modelId="{B24CF55C-8563-49B8-BA0A-63C88995B7AD}" type="parTrans" cxnId="{09EC9ADA-B18C-4B27-BE31-71FF000A6F3F}">
      <dgm:prSet/>
      <dgm:spPr/>
      <dgm:t>
        <a:bodyPr/>
        <a:lstStyle/>
        <a:p>
          <a:endParaRPr lang="pl-PL"/>
        </a:p>
      </dgm:t>
    </dgm:pt>
    <dgm:pt modelId="{2BC8A980-72FD-445C-BDA9-31F09D42D94B}" type="sibTrans" cxnId="{09EC9ADA-B18C-4B27-BE31-71FF000A6F3F}">
      <dgm:prSet/>
      <dgm:spPr/>
      <dgm:t>
        <a:bodyPr/>
        <a:lstStyle/>
        <a:p>
          <a:endParaRPr lang="pl-PL"/>
        </a:p>
      </dgm:t>
    </dgm:pt>
    <dgm:pt modelId="{5D66D79B-37B1-45F7-B0D0-4522EC455FCE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l-PL" sz="1400" dirty="0"/>
        </a:p>
      </dgm:t>
    </dgm:pt>
    <dgm:pt modelId="{B69DE13E-306A-461A-8F32-40486EF06EDE}" type="parTrans" cxnId="{0B0A8304-6B43-4B1E-8572-56E32A874EB6}">
      <dgm:prSet/>
      <dgm:spPr/>
      <dgm:t>
        <a:bodyPr/>
        <a:lstStyle/>
        <a:p>
          <a:endParaRPr lang="pl-PL"/>
        </a:p>
      </dgm:t>
    </dgm:pt>
    <dgm:pt modelId="{3B88A5A2-DD2E-4BBE-BFF5-C03159E0A415}" type="sibTrans" cxnId="{0B0A8304-6B43-4B1E-8572-56E32A874EB6}">
      <dgm:prSet/>
      <dgm:spPr/>
      <dgm:t>
        <a:bodyPr/>
        <a:lstStyle/>
        <a:p>
          <a:endParaRPr lang="pl-PL"/>
        </a:p>
      </dgm:t>
    </dgm:pt>
    <dgm:pt modelId="{BBEF628B-110F-47BB-BC5D-27CD55B0B1C7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 w sprawie założenia Liceum Ogólnokształcącego dla dorosłych w Zespole Szkół im. T. Kościuszki w Wołowie;</a:t>
          </a:r>
          <a:endParaRPr lang="pl-PL" sz="1400" dirty="0"/>
        </a:p>
      </dgm:t>
    </dgm:pt>
    <dgm:pt modelId="{1FEB1CF9-E6F3-49C0-995A-22CE14AD4F1C}" type="parTrans" cxnId="{AFD146C7-9990-48A0-B872-3ADEA171FE4D}">
      <dgm:prSet/>
      <dgm:spPr/>
      <dgm:t>
        <a:bodyPr/>
        <a:lstStyle/>
        <a:p>
          <a:endParaRPr lang="pl-PL"/>
        </a:p>
      </dgm:t>
    </dgm:pt>
    <dgm:pt modelId="{DC02AF54-9A51-4B3A-B694-6CB10073DCA9}" type="sibTrans" cxnId="{AFD146C7-9990-48A0-B872-3ADEA171FE4D}">
      <dgm:prSet/>
      <dgm:spPr/>
      <dgm:t>
        <a:bodyPr/>
        <a:lstStyle/>
        <a:p>
          <a:endParaRPr lang="pl-PL"/>
        </a:p>
      </dgm:t>
    </dgm:pt>
    <dgm:pt modelId="{EDE02D18-D758-44C3-989F-CD61614CED80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 dotyczące przekształcenia dotychczasowych dwuletnich Zasadniczych Szkół Zawodowych w trzyletnie ponadgimnazjalne  Zasadnicze Szkoły Zawodowe;</a:t>
          </a:r>
          <a:endParaRPr lang="pl-PL" sz="1400" dirty="0"/>
        </a:p>
      </dgm:t>
    </dgm:pt>
    <dgm:pt modelId="{2FAE441B-B8FA-45AA-B9F0-84D9CF9D05A8}" type="parTrans" cxnId="{DB6247AE-4981-475C-82E3-28FB722865C5}">
      <dgm:prSet/>
      <dgm:spPr/>
      <dgm:t>
        <a:bodyPr/>
        <a:lstStyle/>
        <a:p>
          <a:endParaRPr lang="pl-PL"/>
        </a:p>
      </dgm:t>
    </dgm:pt>
    <dgm:pt modelId="{E5D2D86B-52D2-401F-A08A-A27510A59651}" type="sibTrans" cxnId="{DB6247AE-4981-475C-82E3-28FB722865C5}">
      <dgm:prSet/>
      <dgm:spPr/>
      <dgm:t>
        <a:bodyPr/>
        <a:lstStyle/>
        <a:p>
          <a:endParaRPr lang="pl-PL"/>
        </a:p>
      </dgm:t>
    </dgm:pt>
    <dgm:pt modelId="{08E138E2-C255-4A96-A5DB-93ADB5049A09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dirty="0" smtClean="0"/>
            <a:t>w sprawie likwidacji z dniem 01.09.2012 r. lub stopniowej likwidacji   następujących szkół: 1) </a:t>
          </a:r>
          <a:r>
            <a:rPr lang="pl-PL" sz="1400" u="sng" dirty="0" smtClean="0">
              <a:solidFill>
                <a:schemeClr val="accent2">
                  <a:lumMod val="75000"/>
                </a:schemeClr>
              </a:solidFill>
            </a:rPr>
            <a:t>w Zespole Szkół im. T. Kościuszki w Wołowie</a:t>
          </a:r>
          <a:r>
            <a:rPr lang="pl-PL" sz="1400" dirty="0" smtClean="0"/>
            <a:t>: ZSZ dla dorosłych, Technikum dla Dorosłych, Liceum Profilowanego dla Dorosłych, ZSZ dla młodzieży, Liceum Profilowanego dla młodzieży, 2) </a:t>
          </a:r>
          <a:r>
            <a:rPr lang="pl-PL" sz="1400" u="sng" dirty="0" smtClean="0">
              <a:solidFill>
                <a:schemeClr val="accent2">
                  <a:lumMod val="75000"/>
                </a:schemeClr>
              </a:solidFill>
            </a:rPr>
            <a:t>w Zespole Szkół Zawodowych w Wołowie </a:t>
          </a:r>
          <a:r>
            <a:rPr lang="pl-PL" sz="1400" u="none" dirty="0" smtClean="0">
              <a:solidFill>
                <a:schemeClr val="tx1"/>
              </a:solidFill>
            </a:rPr>
            <a:t>: Technikum Uzupełniające dla Dorosłych, Technikum Uzupełniające dla Młodzieży, 3) </a:t>
          </a:r>
          <a:r>
            <a:rPr lang="pl-PL" sz="1400" u="sng" dirty="0" smtClean="0">
              <a:solidFill>
                <a:schemeClr val="accent2">
                  <a:lumMod val="75000"/>
                </a:schemeClr>
              </a:solidFill>
            </a:rPr>
            <a:t>w Zespole Szkół Ogólnokształcących</a:t>
          </a:r>
          <a:r>
            <a:rPr lang="pl-PL" sz="1400" u="none" dirty="0" smtClean="0">
              <a:solidFill>
                <a:schemeClr val="tx1"/>
              </a:solidFill>
            </a:rPr>
            <a:t>: Uzupełniające Liceum Ogólnokształcące;</a:t>
          </a:r>
          <a:endParaRPr lang="pl-PL" sz="1400" u="sng" dirty="0">
            <a:solidFill>
              <a:schemeClr val="accent2">
                <a:lumMod val="75000"/>
              </a:schemeClr>
            </a:solidFill>
          </a:endParaRPr>
        </a:p>
      </dgm:t>
    </dgm:pt>
    <dgm:pt modelId="{698B2553-3C65-41C4-A37C-AE49EEBC2CDF}" type="parTrans" cxnId="{0E3CBD10-658D-4734-9263-BAE930B66767}">
      <dgm:prSet/>
      <dgm:spPr/>
      <dgm:t>
        <a:bodyPr/>
        <a:lstStyle/>
        <a:p>
          <a:endParaRPr lang="pl-PL"/>
        </a:p>
      </dgm:t>
    </dgm:pt>
    <dgm:pt modelId="{ADA0DE8F-5C44-4AFB-B120-006C08EF9C32}" type="sibTrans" cxnId="{0E3CBD10-658D-4734-9263-BAE930B66767}">
      <dgm:prSet/>
      <dgm:spPr/>
      <dgm:t>
        <a:bodyPr/>
        <a:lstStyle/>
        <a:p>
          <a:endParaRPr lang="pl-PL"/>
        </a:p>
      </dgm:t>
    </dgm:pt>
    <dgm:pt modelId="{7E61EA28-959A-4278-8AD5-92C1F76A4F77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u="none" dirty="0" smtClean="0">
              <a:solidFill>
                <a:schemeClr val="tx1"/>
              </a:solidFill>
            </a:rPr>
            <a:t>w sprawie nadania pierwszego statutu dla: Liceum Ogólnokształcącego dla Dorosłych w Zespole Szkół im. T. Kościuszki w Wołowie oraz Gimnazjum nr 5 w Młodzieżowym Ośrodku Socjoterapii w Zespole Szkół im. T. Kościuszki w Wołowie;</a:t>
          </a:r>
          <a:endParaRPr lang="pl-PL" sz="1400" u="none" dirty="0">
            <a:solidFill>
              <a:schemeClr val="tx1"/>
            </a:solidFill>
          </a:endParaRPr>
        </a:p>
      </dgm:t>
    </dgm:pt>
    <dgm:pt modelId="{644DB8CF-414B-4881-A69D-7B36CAD22A30}" type="parTrans" cxnId="{1B49653F-380B-472A-B71B-D998CD7EED11}">
      <dgm:prSet/>
      <dgm:spPr/>
      <dgm:t>
        <a:bodyPr/>
        <a:lstStyle/>
        <a:p>
          <a:endParaRPr lang="pl-PL"/>
        </a:p>
      </dgm:t>
    </dgm:pt>
    <dgm:pt modelId="{AC98D413-61A7-4637-88A5-A13F31C1EE53}" type="sibTrans" cxnId="{1B49653F-380B-472A-B71B-D998CD7EED11}">
      <dgm:prSet/>
      <dgm:spPr/>
      <dgm:t>
        <a:bodyPr/>
        <a:lstStyle/>
        <a:p>
          <a:endParaRPr lang="pl-PL"/>
        </a:p>
      </dgm:t>
    </dgm:pt>
    <dgm:pt modelId="{66B8FEB4-E640-4426-A8B3-8FEBBB9320C7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400" u="none" dirty="0">
            <a:solidFill>
              <a:schemeClr val="tx1"/>
            </a:solidFill>
          </a:endParaRPr>
        </a:p>
      </dgm:t>
    </dgm:pt>
    <dgm:pt modelId="{B9B178A4-CCB6-49A9-A27F-4AC5E60C5AA5}" type="parTrans" cxnId="{37EB3754-19F4-42AA-B089-1458CF614F21}">
      <dgm:prSet/>
      <dgm:spPr/>
      <dgm:t>
        <a:bodyPr/>
        <a:lstStyle/>
        <a:p>
          <a:endParaRPr lang="pl-PL"/>
        </a:p>
      </dgm:t>
    </dgm:pt>
    <dgm:pt modelId="{2778EDCE-2A06-4307-8C63-0168DDAE6EE0}" type="sibTrans" cxnId="{37EB3754-19F4-42AA-B089-1458CF614F21}">
      <dgm:prSet/>
      <dgm:spPr/>
      <dgm:t>
        <a:bodyPr/>
        <a:lstStyle/>
        <a:p>
          <a:endParaRPr lang="pl-PL"/>
        </a:p>
      </dgm:t>
    </dgm:pt>
    <dgm:pt modelId="{6E166173-7BE2-4B70-A948-FDD798309382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400" u="sng" dirty="0">
            <a:solidFill>
              <a:schemeClr val="accent2">
                <a:lumMod val="75000"/>
              </a:schemeClr>
            </a:solidFill>
          </a:endParaRPr>
        </a:p>
      </dgm:t>
    </dgm:pt>
    <dgm:pt modelId="{71CB2AAA-B515-4C6C-87EB-D27F26ADD535}" type="parTrans" cxnId="{6A957D2A-EFD0-48E7-9B9D-B3218C63ECF1}">
      <dgm:prSet/>
      <dgm:spPr/>
      <dgm:t>
        <a:bodyPr/>
        <a:lstStyle/>
        <a:p>
          <a:endParaRPr lang="pl-PL"/>
        </a:p>
      </dgm:t>
    </dgm:pt>
    <dgm:pt modelId="{B3B7BCB2-6B63-42DA-80B2-B2477CB2F93F}" type="sibTrans" cxnId="{6A957D2A-EFD0-48E7-9B9D-B3218C63ECF1}">
      <dgm:prSet/>
      <dgm:spPr/>
      <dgm:t>
        <a:bodyPr/>
        <a:lstStyle/>
        <a:p>
          <a:endParaRPr lang="pl-PL"/>
        </a:p>
      </dgm:t>
    </dgm:pt>
    <dgm:pt modelId="{5FCD0F49-775A-42CF-A7A8-1CF30844E337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l-PL" sz="1400" dirty="0"/>
        </a:p>
      </dgm:t>
    </dgm:pt>
    <dgm:pt modelId="{62D51575-0D23-4244-A998-E2077E83484C}" type="parTrans" cxnId="{4A4F85A1-FCAA-4F60-8D35-B9135FF3A35E}">
      <dgm:prSet/>
      <dgm:spPr/>
      <dgm:t>
        <a:bodyPr/>
        <a:lstStyle/>
        <a:p>
          <a:endParaRPr lang="pl-PL"/>
        </a:p>
      </dgm:t>
    </dgm:pt>
    <dgm:pt modelId="{2CF47C3D-96D9-4EE6-AB5F-644B1DBFFD35}" type="sibTrans" cxnId="{4A4F85A1-FCAA-4F60-8D35-B9135FF3A35E}">
      <dgm:prSet/>
      <dgm:spPr/>
      <dgm:t>
        <a:bodyPr/>
        <a:lstStyle/>
        <a:p>
          <a:endParaRPr lang="pl-PL"/>
        </a:p>
      </dgm:t>
    </dgm:pt>
    <dgm:pt modelId="{45F95C37-66C0-4F2A-ABA5-909475EDC532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l-PL" sz="1400" dirty="0"/>
        </a:p>
      </dgm:t>
    </dgm:pt>
    <dgm:pt modelId="{1BA605E1-E75A-47EA-B33C-BDF7B88F9C64}" type="parTrans" cxnId="{0E93ACCE-9824-4374-8525-D1A41AC687A2}">
      <dgm:prSet/>
      <dgm:spPr/>
      <dgm:t>
        <a:bodyPr/>
        <a:lstStyle/>
        <a:p>
          <a:endParaRPr lang="pl-PL"/>
        </a:p>
      </dgm:t>
    </dgm:pt>
    <dgm:pt modelId="{4DB714C6-21F5-4C43-A4F3-3362B8C8AAE7}" type="sibTrans" cxnId="{0E93ACCE-9824-4374-8525-D1A41AC687A2}">
      <dgm:prSet/>
      <dgm:spPr/>
      <dgm:t>
        <a:bodyPr/>
        <a:lstStyle/>
        <a:p>
          <a:endParaRPr lang="pl-PL"/>
        </a:p>
      </dgm:t>
    </dgm:pt>
    <dgm:pt modelId="{E60D0BFD-3617-49F9-9990-C914EA71201F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l-PL" sz="1400" dirty="0"/>
        </a:p>
      </dgm:t>
    </dgm:pt>
    <dgm:pt modelId="{D91CB266-32AB-4B79-862E-AD7BBF5424A7}" type="parTrans" cxnId="{B1DF4C27-EDB9-4706-9497-FED896CF4E69}">
      <dgm:prSet/>
      <dgm:spPr/>
      <dgm:t>
        <a:bodyPr/>
        <a:lstStyle/>
        <a:p>
          <a:endParaRPr lang="pl-PL"/>
        </a:p>
      </dgm:t>
    </dgm:pt>
    <dgm:pt modelId="{AEFDBB18-2FAA-44E1-9A39-3115D0A89A80}" type="sibTrans" cxnId="{B1DF4C27-EDB9-4706-9497-FED896CF4E69}">
      <dgm:prSet/>
      <dgm:spPr/>
      <dgm:t>
        <a:bodyPr/>
        <a:lstStyle/>
        <a:p>
          <a:endParaRPr lang="pl-PL"/>
        </a:p>
      </dgm:t>
    </dgm:pt>
    <dgm:pt modelId="{0361D471-AFB9-40B5-A90D-2D25DCE28035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u="none" dirty="0" smtClean="0">
              <a:solidFill>
                <a:schemeClr val="tx1"/>
              </a:solidFill>
            </a:rPr>
            <a:t> w sprawie nadania numerów porządkowych Szkole Podstawowej Specjalnej i Gimnazjum Specjalnemu wchodzącym w skład MOW w Zespole Placówek Resocjalizacyjnych</a:t>
          </a:r>
          <a:endParaRPr lang="pl-PL" sz="1400" u="none" dirty="0">
            <a:solidFill>
              <a:schemeClr val="tx1"/>
            </a:solidFill>
          </a:endParaRPr>
        </a:p>
      </dgm:t>
    </dgm:pt>
    <dgm:pt modelId="{B6A3A4F4-60A6-43CA-A3DE-79EDA50F1082}" type="parTrans" cxnId="{E1C19079-8468-47FB-A8AE-35A9B9C85E07}">
      <dgm:prSet/>
      <dgm:spPr/>
      <dgm:t>
        <a:bodyPr/>
        <a:lstStyle/>
        <a:p>
          <a:endParaRPr lang="pl-PL"/>
        </a:p>
      </dgm:t>
    </dgm:pt>
    <dgm:pt modelId="{1AF7A411-F9A9-4235-8D53-E735F76F2890}" type="sibTrans" cxnId="{E1C19079-8468-47FB-A8AE-35A9B9C85E07}">
      <dgm:prSet/>
      <dgm:spPr/>
      <dgm:t>
        <a:bodyPr/>
        <a:lstStyle/>
        <a:p>
          <a:endParaRPr lang="pl-PL"/>
        </a:p>
      </dgm:t>
    </dgm:pt>
    <dgm:pt modelId="{A21B245E-9F99-46C5-81E0-D323E343B2A1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400" u="none" dirty="0">
            <a:solidFill>
              <a:schemeClr val="tx1"/>
            </a:solidFill>
          </a:endParaRPr>
        </a:p>
      </dgm:t>
    </dgm:pt>
    <dgm:pt modelId="{8C0021C6-4477-4BCF-B3DB-9F413417E825}" type="parTrans" cxnId="{34C07A2B-23D8-4865-BE60-7FD6A45557A5}">
      <dgm:prSet/>
      <dgm:spPr/>
      <dgm:t>
        <a:bodyPr/>
        <a:lstStyle/>
        <a:p>
          <a:endParaRPr lang="pl-PL"/>
        </a:p>
      </dgm:t>
    </dgm:pt>
    <dgm:pt modelId="{9E86A66E-FA2C-468C-B4A2-855CB508BBFB}" type="sibTrans" cxnId="{34C07A2B-23D8-4865-BE60-7FD6A45557A5}">
      <dgm:prSet/>
      <dgm:spPr/>
      <dgm:t>
        <a:bodyPr/>
        <a:lstStyle/>
        <a:p>
          <a:endParaRPr lang="pl-PL"/>
        </a:p>
      </dgm:t>
    </dgm:pt>
    <dgm:pt modelId="{6A225547-9EC0-462B-B97B-8EE6D2F34E16}" type="pres">
      <dgm:prSet presAssocID="{CA12A1A3-9D71-48AA-84EF-40E0ADF8A1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8F5E8B-F2E8-4532-A1AA-5EA9488015A8}" type="pres">
      <dgm:prSet presAssocID="{5417E80E-86F5-4813-B871-0F00A5D03604}" presName="parentText" presStyleLbl="node1" presStyleIdx="0" presStyleCnt="1" custScaleY="142437" custLinFactNeighborX="-217" custLinFactNeighborY="-1574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CBDC40-2B4C-415B-B680-93FC57CE7E19}" type="pres">
      <dgm:prSet presAssocID="{5417E80E-86F5-4813-B871-0F00A5D03604}" presName="childText" presStyleLbl="revTx" presStyleIdx="0" presStyleCnt="1" custScaleY="1460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44DBD9-2E0E-4D03-BC78-8B9EE6BC4F10}" type="presOf" srcId="{66B8FEB4-E640-4426-A8B3-8FEBBB9320C7}" destId="{4BCBDC40-2B4C-415B-B680-93FC57CE7E19}" srcOrd="0" destOrd="11" presId="urn:microsoft.com/office/officeart/2005/8/layout/vList2"/>
    <dgm:cxn modelId="{AFF7F759-C921-4320-B3C0-55AB3D328976}" type="presOf" srcId="{45F95C37-66C0-4F2A-ABA5-909475EDC532}" destId="{4BCBDC40-2B4C-415B-B680-93FC57CE7E19}" srcOrd="0" destOrd="3" presId="urn:microsoft.com/office/officeart/2005/8/layout/vList2"/>
    <dgm:cxn modelId="{37EB3754-19F4-42AA-B089-1458CF614F21}" srcId="{5417E80E-86F5-4813-B871-0F00A5D03604}" destId="{66B8FEB4-E640-4426-A8B3-8FEBBB9320C7}" srcOrd="11" destOrd="0" parTransId="{B9B178A4-CCB6-49A9-A27F-4AC5E60C5AA5}" sibTransId="{2778EDCE-2A06-4307-8C63-0168DDAE6EE0}"/>
    <dgm:cxn modelId="{A224F3DE-B7DF-4638-BF80-39D1392259D3}" type="presOf" srcId="{7E61EA28-959A-4278-8AD5-92C1F76A4F77}" destId="{4BCBDC40-2B4C-415B-B680-93FC57CE7E19}" srcOrd="0" destOrd="8" presId="urn:microsoft.com/office/officeart/2005/8/layout/vList2"/>
    <dgm:cxn modelId="{DB6247AE-4981-475C-82E3-28FB722865C5}" srcId="{5417E80E-86F5-4813-B871-0F00A5D03604}" destId="{EDE02D18-D758-44C3-989F-CD61614CED80}" srcOrd="4" destOrd="0" parTransId="{2FAE441B-B8FA-45AA-B9F0-84D9CF9D05A8}" sibTransId="{E5D2D86B-52D2-401F-A08A-A27510A59651}"/>
    <dgm:cxn modelId="{4A4F85A1-FCAA-4F60-8D35-B9135FF3A35E}" srcId="{5417E80E-86F5-4813-B871-0F00A5D03604}" destId="{5FCD0F49-775A-42CF-A7A8-1CF30844E337}" srcOrd="5" destOrd="0" parTransId="{62D51575-0D23-4244-A998-E2077E83484C}" sibTransId="{2CF47C3D-96D9-4EE6-AB5F-644B1DBFFD35}"/>
    <dgm:cxn modelId="{868BB46D-D4B2-4123-BAD0-5E873272DD5A}" type="presOf" srcId="{5D66D79B-37B1-45F7-B0D0-4522EC455FCE}" destId="{4BCBDC40-2B4C-415B-B680-93FC57CE7E19}" srcOrd="0" destOrd="12" presId="urn:microsoft.com/office/officeart/2005/8/layout/vList2"/>
    <dgm:cxn modelId="{B1DF4C27-EDB9-4706-9497-FED896CF4E69}" srcId="{5417E80E-86F5-4813-B871-0F00A5D03604}" destId="{E60D0BFD-3617-49F9-9990-C914EA71201F}" srcOrd="1" destOrd="0" parTransId="{D91CB266-32AB-4B79-862E-AD7BBF5424A7}" sibTransId="{AEFDBB18-2FAA-44E1-9A39-3115D0A89A80}"/>
    <dgm:cxn modelId="{09EC9ADA-B18C-4B27-BE31-71FF000A6F3F}" srcId="{5417E80E-86F5-4813-B871-0F00A5D03604}" destId="{0F6DA24B-F682-4133-A2E8-49B991D50B9A}" srcOrd="0" destOrd="0" parTransId="{B24CF55C-8563-49B8-BA0A-63C88995B7AD}" sibTransId="{2BC8A980-72FD-445C-BDA9-31F09D42D94B}"/>
    <dgm:cxn modelId="{E1C19079-8468-47FB-A8AE-35A9B9C85E07}" srcId="{5417E80E-86F5-4813-B871-0F00A5D03604}" destId="{0361D471-AFB9-40B5-A90D-2D25DCE28035}" srcOrd="10" destOrd="0" parTransId="{B6A3A4F4-60A6-43CA-A3DE-79EDA50F1082}" sibTransId="{1AF7A411-F9A9-4235-8D53-E735F76F2890}"/>
    <dgm:cxn modelId="{46372ADA-E1D5-4045-B97D-4F0BE1F901DA}" type="presOf" srcId="{5FCD0F49-775A-42CF-A7A8-1CF30844E337}" destId="{4BCBDC40-2B4C-415B-B680-93FC57CE7E19}" srcOrd="0" destOrd="5" presId="urn:microsoft.com/office/officeart/2005/8/layout/vList2"/>
    <dgm:cxn modelId="{73DF94A2-EC9F-499A-9429-9F8DA6AD3B21}" type="presOf" srcId="{A21B245E-9F99-46C5-81E0-D323E343B2A1}" destId="{4BCBDC40-2B4C-415B-B680-93FC57CE7E19}" srcOrd="0" destOrd="9" presId="urn:microsoft.com/office/officeart/2005/8/layout/vList2"/>
    <dgm:cxn modelId="{DFE210C0-6626-4F0D-B5C7-407AEB33BF41}" type="presOf" srcId="{CA12A1A3-9D71-48AA-84EF-40E0ADF8A1E3}" destId="{6A225547-9EC0-462B-B97B-8EE6D2F34E16}" srcOrd="0" destOrd="0" presId="urn:microsoft.com/office/officeart/2005/8/layout/vList2"/>
    <dgm:cxn modelId="{AFD146C7-9990-48A0-B872-3ADEA171FE4D}" srcId="{5417E80E-86F5-4813-B871-0F00A5D03604}" destId="{BBEF628B-110F-47BB-BC5D-27CD55B0B1C7}" srcOrd="2" destOrd="0" parTransId="{1FEB1CF9-E6F3-49C0-995A-22CE14AD4F1C}" sibTransId="{DC02AF54-9A51-4B3A-B694-6CB10073DCA9}"/>
    <dgm:cxn modelId="{6A957D2A-EFD0-48E7-9B9D-B3218C63ECF1}" srcId="{5417E80E-86F5-4813-B871-0F00A5D03604}" destId="{6E166173-7BE2-4B70-A948-FDD798309382}" srcOrd="7" destOrd="0" parTransId="{71CB2AAA-B515-4C6C-87EB-D27F26ADD535}" sibTransId="{B3B7BCB2-6B63-42DA-80B2-B2477CB2F93F}"/>
    <dgm:cxn modelId="{E7A49D68-3B9D-47B4-9E61-A688D2357C82}" srcId="{CA12A1A3-9D71-48AA-84EF-40E0ADF8A1E3}" destId="{5417E80E-86F5-4813-B871-0F00A5D03604}" srcOrd="0" destOrd="0" parTransId="{124A9133-8E38-4AA5-9F90-D4A31082B6F4}" sibTransId="{155F2C7E-5D43-4D70-AB2B-EA1CFD76CF1D}"/>
    <dgm:cxn modelId="{7472CE2A-DBA3-4907-92B7-6C34D5541DF3}" type="presOf" srcId="{E60D0BFD-3617-49F9-9990-C914EA71201F}" destId="{4BCBDC40-2B4C-415B-B680-93FC57CE7E19}" srcOrd="0" destOrd="1" presId="urn:microsoft.com/office/officeart/2005/8/layout/vList2"/>
    <dgm:cxn modelId="{16E40ED7-3DAF-431F-817B-42E2A5F2427E}" type="presOf" srcId="{6E166173-7BE2-4B70-A948-FDD798309382}" destId="{4BCBDC40-2B4C-415B-B680-93FC57CE7E19}" srcOrd="0" destOrd="7" presId="urn:microsoft.com/office/officeart/2005/8/layout/vList2"/>
    <dgm:cxn modelId="{F05646BD-10AF-4412-A2BF-D2911E147F1A}" type="presOf" srcId="{0361D471-AFB9-40B5-A90D-2D25DCE28035}" destId="{4BCBDC40-2B4C-415B-B680-93FC57CE7E19}" srcOrd="0" destOrd="10" presId="urn:microsoft.com/office/officeart/2005/8/layout/vList2"/>
    <dgm:cxn modelId="{34C07A2B-23D8-4865-BE60-7FD6A45557A5}" srcId="{5417E80E-86F5-4813-B871-0F00A5D03604}" destId="{A21B245E-9F99-46C5-81E0-D323E343B2A1}" srcOrd="9" destOrd="0" parTransId="{8C0021C6-4477-4BCF-B3DB-9F413417E825}" sibTransId="{9E86A66E-FA2C-468C-B4A2-855CB508BBFB}"/>
    <dgm:cxn modelId="{1B49653F-380B-472A-B71B-D998CD7EED11}" srcId="{5417E80E-86F5-4813-B871-0F00A5D03604}" destId="{7E61EA28-959A-4278-8AD5-92C1F76A4F77}" srcOrd="8" destOrd="0" parTransId="{644DB8CF-414B-4881-A69D-7B36CAD22A30}" sibTransId="{AC98D413-61A7-4637-88A5-A13F31C1EE53}"/>
    <dgm:cxn modelId="{DBC3AA58-06F9-4934-B63C-2C062FC130EA}" type="presOf" srcId="{BBEF628B-110F-47BB-BC5D-27CD55B0B1C7}" destId="{4BCBDC40-2B4C-415B-B680-93FC57CE7E19}" srcOrd="0" destOrd="2" presId="urn:microsoft.com/office/officeart/2005/8/layout/vList2"/>
    <dgm:cxn modelId="{1913A280-1A3A-468C-A03B-7019CBEB53F8}" type="presOf" srcId="{0F6DA24B-F682-4133-A2E8-49B991D50B9A}" destId="{4BCBDC40-2B4C-415B-B680-93FC57CE7E19}" srcOrd="0" destOrd="0" presId="urn:microsoft.com/office/officeart/2005/8/layout/vList2"/>
    <dgm:cxn modelId="{0E3CBD10-658D-4734-9263-BAE930B66767}" srcId="{5417E80E-86F5-4813-B871-0F00A5D03604}" destId="{08E138E2-C255-4A96-A5DB-93ADB5049A09}" srcOrd="6" destOrd="0" parTransId="{698B2553-3C65-41C4-A37C-AE49EEBC2CDF}" sibTransId="{ADA0DE8F-5C44-4AFB-B120-006C08EF9C32}"/>
    <dgm:cxn modelId="{B8F21E78-FE18-4410-9694-25AAF9806284}" type="presOf" srcId="{08E138E2-C255-4A96-A5DB-93ADB5049A09}" destId="{4BCBDC40-2B4C-415B-B680-93FC57CE7E19}" srcOrd="0" destOrd="6" presId="urn:microsoft.com/office/officeart/2005/8/layout/vList2"/>
    <dgm:cxn modelId="{7FB0A779-5F92-463D-9C9F-134949DFE721}" type="presOf" srcId="{EDE02D18-D758-44C3-989F-CD61614CED80}" destId="{4BCBDC40-2B4C-415B-B680-93FC57CE7E19}" srcOrd="0" destOrd="4" presId="urn:microsoft.com/office/officeart/2005/8/layout/vList2"/>
    <dgm:cxn modelId="{0E93ACCE-9824-4374-8525-D1A41AC687A2}" srcId="{5417E80E-86F5-4813-B871-0F00A5D03604}" destId="{45F95C37-66C0-4F2A-ABA5-909475EDC532}" srcOrd="3" destOrd="0" parTransId="{1BA605E1-E75A-47EA-B33C-BDF7B88F9C64}" sibTransId="{4DB714C6-21F5-4C43-A4F3-3362B8C8AAE7}"/>
    <dgm:cxn modelId="{0B0A8304-6B43-4B1E-8572-56E32A874EB6}" srcId="{5417E80E-86F5-4813-B871-0F00A5D03604}" destId="{5D66D79B-37B1-45F7-B0D0-4522EC455FCE}" srcOrd="12" destOrd="0" parTransId="{B69DE13E-306A-461A-8F32-40486EF06EDE}" sibTransId="{3B88A5A2-DD2E-4BBE-BFF5-C03159E0A415}"/>
    <dgm:cxn modelId="{0EE159CE-E4AC-40D6-97F7-883069A3BE34}" type="presOf" srcId="{5417E80E-86F5-4813-B871-0F00A5D03604}" destId="{538F5E8B-F2E8-4532-A1AA-5EA9488015A8}" srcOrd="0" destOrd="0" presId="urn:microsoft.com/office/officeart/2005/8/layout/vList2"/>
    <dgm:cxn modelId="{EF8F20D3-2B91-429E-B6BF-A47DFBB547DB}" type="presParOf" srcId="{6A225547-9EC0-462B-B97B-8EE6D2F34E16}" destId="{538F5E8B-F2E8-4532-A1AA-5EA9488015A8}" srcOrd="0" destOrd="0" presId="urn:microsoft.com/office/officeart/2005/8/layout/vList2"/>
    <dgm:cxn modelId="{DD772EC4-5BBE-4994-A36C-DB3F081880E7}" type="presParOf" srcId="{6A225547-9EC0-462B-B97B-8EE6D2F34E16}" destId="{4BCBDC40-2B4C-415B-B680-93FC57CE7E1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046E66-D5C0-4189-898D-C57FA8998951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F92EFFC0-3642-4F5A-BF21-DD7C4108804E}" type="presOf" srcId="{673182AD-E742-4873-A28C-48E41BADB3ED}" destId="{EDB4067F-DE42-455E-BB6E-E126019078DA}" srcOrd="0" destOrd="0" presId="urn:microsoft.com/office/officeart/2005/8/layout/vList3#3"/>
    <dgm:cxn modelId="{69D2D693-A4BF-4273-8CCF-EEE3C17E26C8}" type="presParOf" srcId="{61FC41C2-C69D-4BF3-B37E-C3CA06C5FD8F}" destId="{8D6C72AA-B346-4211-A05A-602DE11BE84A}" srcOrd="0" destOrd="0" presId="urn:microsoft.com/office/officeart/2005/8/layout/vList3#3"/>
    <dgm:cxn modelId="{31318E39-C729-4064-A890-B411E1724DDC}" type="presParOf" srcId="{8D6C72AA-B346-4211-A05A-602DE11BE84A}" destId="{2436124C-15B3-4BF5-A408-9508B4F72F83}" srcOrd="0" destOrd="0" presId="urn:microsoft.com/office/officeart/2005/8/layout/vList3#3"/>
    <dgm:cxn modelId="{BB650488-47DB-4F63-8228-10206D9FACF4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FA781D-4066-4869-A1EE-E1508C559252}" type="presOf" srcId="{7030DFC5-0D53-4895-9BA5-5CBD0981E1F7}" destId="{61FC41C2-C69D-4BF3-B37E-C3CA06C5FD8F}" srcOrd="0" destOrd="0" presId="urn:microsoft.com/office/officeart/2005/8/layout/vList3#3"/>
    <dgm:cxn modelId="{F4BB8CA3-29A4-49FE-8317-FDE5178B0563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040D5979-9E40-4367-A2F1-A2EBB8CB95A1}" type="presParOf" srcId="{61FC41C2-C69D-4BF3-B37E-C3CA06C5FD8F}" destId="{8D6C72AA-B346-4211-A05A-602DE11BE84A}" srcOrd="0" destOrd="0" presId="urn:microsoft.com/office/officeart/2005/8/layout/vList3#3"/>
    <dgm:cxn modelId="{434024CB-91F6-4EC2-B89B-B6F95C18A658}" type="presParOf" srcId="{8D6C72AA-B346-4211-A05A-602DE11BE84A}" destId="{2436124C-15B3-4BF5-A408-9508B4F72F83}" srcOrd="0" destOrd="0" presId="urn:microsoft.com/office/officeart/2005/8/layout/vList3#3"/>
    <dgm:cxn modelId="{D56304FE-42BB-4BE5-99FF-DBB0D4033773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9FD1C8E7-D28C-4130-B96B-3FA3082105C4}" type="presOf" srcId="{673182AD-E742-4873-A28C-48E41BADB3ED}" destId="{EDB4067F-DE42-455E-BB6E-E126019078DA}" srcOrd="0" destOrd="0" presId="urn:microsoft.com/office/officeart/2005/8/layout/vList3#3"/>
    <dgm:cxn modelId="{3465D457-93F3-454D-8292-01801A54FDCC}" type="presOf" srcId="{7030DFC5-0D53-4895-9BA5-5CBD0981E1F7}" destId="{61FC41C2-C69D-4BF3-B37E-C3CA06C5FD8F}" srcOrd="0" destOrd="0" presId="urn:microsoft.com/office/officeart/2005/8/layout/vList3#3"/>
    <dgm:cxn modelId="{53615E72-52DB-48C9-8914-73162C9E93CE}" type="presParOf" srcId="{61FC41C2-C69D-4BF3-B37E-C3CA06C5FD8F}" destId="{8D6C72AA-B346-4211-A05A-602DE11BE84A}" srcOrd="0" destOrd="0" presId="urn:microsoft.com/office/officeart/2005/8/layout/vList3#3"/>
    <dgm:cxn modelId="{AAE2F3F8-A87C-4A9C-AAA7-67F1AD7ED5D8}" type="presParOf" srcId="{8D6C72AA-B346-4211-A05A-602DE11BE84A}" destId="{2436124C-15B3-4BF5-A408-9508B4F72F83}" srcOrd="0" destOrd="0" presId="urn:microsoft.com/office/officeart/2005/8/layout/vList3#3"/>
    <dgm:cxn modelId="{E404B63A-B316-4F7E-9927-75E9865EEC9A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C8B206-3DC2-49E9-86FD-4FE9DEF12C03}" type="presOf" srcId="{673182AD-E742-4873-A28C-48E41BADB3ED}" destId="{EDB4067F-DE42-455E-BB6E-E126019078DA}" srcOrd="0" destOrd="0" presId="urn:microsoft.com/office/officeart/2005/8/layout/vList3#3"/>
    <dgm:cxn modelId="{FE61DE6E-1C07-4473-87BD-2F190E6EF0E0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19985362-58D0-424C-9199-0C370315CB4C}" type="presParOf" srcId="{61FC41C2-C69D-4BF3-B37E-C3CA06C5FD8F}" destId="{8D6C72AA-B346-4211-A05A-602DE11BE84A}" srcOrd="0" destOrd="0" presId="urn:microsoft.com/office/officeart/2005/8/layout/vList3#3"/>
    <dgm:cxn modelId="{3ED4FE5A-50E3-4985-A2C5-3EE8747420C4}" type="presParOf" srcId="{8D6C72AA-B346-4211-A05A-602DE11BE84A}" destId="{2436124C-15B3-4BF5-A408-9508B4F72F83}" srcOrd="0" destOrd="0" presId="urn:microsoft.com/office/officeart/2005/8/layout/vList3#3"/>
    <dgm:cxn modelId="{41004EC7-2003-4427-8169-9AB786E743C4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FCD04A6-AA97-4BA2-85E5-EE8F79ACBFA2}" type="presOf" srcId="{673182AD-E742-4873-A28C-48E41BADB3ED}" destId="{EDB4067F-DE42-455E-BB6E-E126019078DA}" srcOrd="0" destOrd="0" presId="urn:microsoft.com/office/officeart/2005/8/layout/vList3#3"/>
    <dgm:cxn modelId="{9A74382A-2D28-402B-9B26-67881F65DB03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B062DC0A-4649-4D46-995B-DD1CD22BFC80}" type="presParOf" srcId="{61FC41C2-C69D-4BF3-B37E-C3CA06C5FD8F}" destId="{8D6C72AA-B346-4211-A05A-602DE11BE84A}" srcOrd="0" destOrd="0" presId="urn:microsoft.com/office/officeart/2005/8/layout/vList3#3"/>
    <dgm:cxn modelId="{05730E37-204F-4C67-81AA-D15F412EBC89}" type="presParOf" srcId="{8D6C72AA-B346-4211-A05A-602DE11BE84A}" destId="{2436124C-15B3-4BF5-A408-9508B4F72F83}" srcOrd="0" destOrd="0" presId="urn:microsoft.com/office/officeart/2005/8/layout/vList3#3"/>
    <dgm:cxn modelId="{F0962697-A6FC-4C27-B154-9323492EE3E8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DABB404-57F8-4CB7-B39A-EE0F49EA0B26}" type="presOf" srcId="{7030DFC5-0D53-4895-9BA5-5CBD0981E1F7}" destId="{61FC41C2-C69D-4BF3-B37E-C3CA06C5FD8F}" srcOrd="0" destOrd="0" presId="urn:microsoft.com/office/officeart/2005/8/layout/vList3#3"/>
    <dgm:cxn modelId="{D1A74638-BB8C-4663-A43D-071742F6F662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B41A3B2F-D2F5-4F8D-B99A-8E719B2A1EAF}" type="presParOf" srcId="{61FC41C2-C69D-4BF3-B37E-C3CA06C5FD8F}" destId="{8D6C72AA-B346-4211-A05A-602DE11BE84A}" srcOrd="0" destOrd="0" presId="urn:microsoft.com/office/officeart/2005/8/layout/vList3#3"/>
    <dgm:cxn modelId="{35C8FFD0-83FC-4517-B9FE-D25929AAA165}" type="presParOf" srcId="{8D6C72AA-B346-4211-A05A-602DE11BE84A}" destId="{2436124C-15B3-4BF5-A408-9508B4F72F83}" srcOrd="0" destOrd="0" presId="urn:microsoft.com/office/officeart/2005/8/layout/vList3#3"/>
    <dgm:cxn modelId="{B70A50D4-42ED-4E2A-A9EA-865EE2DB0841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 – egzamin zawodowy 2012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ACDA933-925D-4D17-A541-A20CBA01DAA1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4ACCF5A0-ED3B-495B-80DD-89387B17CF06}" type="presOf" srcId="{7030DFC5-0D53-4895-9BA5-5CBD0981E1F7}" destId="{61FC41C2-C69D-4BF3-B37E-C3CA06C5FD8F}" srcOrd="0" destOrd="0" presId="urn:microsoft.com/office/officeart/2005/8/layout/vList3#3"/>
    <dgm:cxn modelId="{722E65B9-E462-491C-8DA1-C99B64AB1FD3}" type="presParOf" srcId="{61FC41C2-C69D-4BF3-B37E-C3CA06C5FD8F}" destId="{8D6C72AA-B346-4211-A05A-602DE11BE84A}" srcOrd="0" destOrd="0" presId="urn:microsoft.com/office/officeart/2005/8/layout/vList3#3"/>
    <dgm:cxn modelId="{EEE697E0-7BA8-4B63-BC33-28732FBA8B0F}" type="presParOf" srcId="{8D6C72AA-B346-4211-A05A-602DE11BE84A}" destId="{2436124C-15B3-4BF5-A408-9508B4F72F83}" srcOrd="0" destOrd="0" presId="urn:microsoft.com/office/officeart/2005/8/layout/vList3#3"/>
    <dgm:cxn modelId="{63057BD1-D890-4F3C-A95D-F518CA6EF48C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000" dirty="0" smtClean="0"/>
            <a:t>Proces nauczania i wyrównywania szans edukacyjnych – egzamin zawodowy 2012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00F011-094B-4F1A-BBF7-7CDDBBB56A2C}" type="presOf" srcId="{673182AD-E742-4873-A28C-48E41BADB3ED}" destId="{EDB4067F-DE42-455E-BB6E-E126019078DA}" srcOrd="0" destOrd="0" presId="urn:microsoft.com/office/officeart/2005/8/layout/vList3#3"/>
    <dgm:cxn modelId="{72A9E991-02E3-4239-B9A6-2E76F995835A}" type="presOf" srcId="{7030DFC5-0D53-4895-9BA5-5CBD0981E1F7}" destId="{61FC41C2-C69D-4BF3-B37E-C3CA06C5FD8F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318161D8-FEFE-4060-92FD-4151DEC8F6C3}" type="presParOf" srcId="{61FC41C2-C69D-4BF3-B37E-C3CA06C5FD8F}" destId="{8D6C72AA-B346-4211-A05A-602DE11BE84A}" srcOrd="0" destOrd="0" presId="urn:microsoft.com/office/officeart/2005/8/layout/vList3#3"/>
    <dgm:cxn modelId="{B5751396-678E-44F5-AE00-F84A85061D77}" type="presParOf" srcId="{8D6C72AA-B346-4211-A05A-602DE11BE84A}" destId="{2436124C-15B3-4BF5-A408-9508B4F72F83}" srcOrd="0" destOrd="0" presId="urn:microsoft.com/office/officeart/2005/8/layout/vList3#3"/>
    <dgm:cxn modelId="{B3A35E44-094A-4088-81E1-BFE53F49A4BB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</dgm:ptLst>
  <dgm:cxnLst>
    <dgm:cxn modelId="{AE022D51-1977-4CA0-AC3E-E5B5CEA2B3B9}" type="presOf" srcId="{7030DFC5-0D53-4895-9BA5-5CBD0981E1F7}" destId="{61FC41C2-C69D-4BF3-B37E-C3CA06C5FD8F}" srcOrd="0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Podstawowe decyzje prawne i strategiczne</a:t>
          </a:r>
          <a:endParaRPr lang="pl-PL" sz="2400" dirty="0"/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34B9C99-66AE-4AC0-AA21-7393FADF99A0}" type="presOf" srcId="{7030DFC5-0D53-4895-9BA5-5CBD0981E1F7}" destId="{61FC41C2-C69D-4BF3-B37E-C3CA06C5FD8F}" srcOrd="0" destOrd="0" presId="urn:microsoft.com/office/officeart/2005/8/layout/vList3#4"/>
    <dgm:cxn modelId="{E9DF5B9D-44FF-4382-B17E-FA3F44429ED5}" type="presOf" srcId="{673182AD-E742-4873-A28C-48E41BADB3ED}" destId="{EDB4067F-DE42-455E-BB6E-E126019078DA}" srcOrd="0" destOrd="0" presId="urn:microsoft.com/office/officeart/2005/8/layout/vList3#4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36BA9C9F-7884-4137-B18F-49C8DABAA38C}" type="presParOf" srcId="{61FC41C2-C69D-4BF3-B37E-C3CA06C5FD8F}" destId="{8D6C72AA-B346-4211-A05A-602DE11BE84A}" srcOrd="0" destOrd="0" presId="urn:microsoft.com/office/officeart/2005/8/layout/vList3#4"/>
    <dgm:cxn modelId="{2FCB4F39-5E94-432A-8605-0F69DCF90C7E}" type="presParOf" srcId="{8D6C72AA-B346-4211-A05A-602DE11BE84A}" destId="{2436124C-15B3-4BF5-A408-9508B4F72F83}" srcOrd="0" destOrd="0" presId="urn:microsoft.com/office/officeart/2005/8/layout/vList3#4"/>
    <dgm:cxn modelId="{F12045EA-451E-4913-A6FC-54826F339B9F}" type="presParOf" srcId="{8D6C72AA-B346-4211-A05A-602DE11BE84A}" destId="{EDB4067F-DE42-455E-BB6E-E126019078DA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12A1A3-9D71-48AA-84EF-40E0ADF8A1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417E80E-86F5-4813-B871-0F00A5D03604}">
      <dgm:prSet phldrT="[Tekst]" custT="1"/>
      <dgm:spPr/>
      <dgm:t>
        <a:bodyPr/>
        <a:lstStyle/>
        <a:p>
          <a:r>
            <a:rPr lang="pl-PL" sz="1400" dirty="0" smtClean="0"/>
            <a:t>1. Uchwały podjęte przez Radę Powiatu  (cd.):</a:t>
          </a:r>
          <a:endParaRPr lang="pl-PL" sz="1400" dirty="0"/>
        </a:p>
      </dgm:t>
    </dgm:pt>
    <dgm:pt modelId="{124A9133-8E38-4AA5-9F90-D4A31082B6F4}" type="parTrans" cxnId="{E7A49D68-3B9D-47B4-9E61-A688D2357C82}">
      <dgm:prSet/>
      <dgm:spPr/>
      <dgm:t>
        <a:bodyPr/>
        <a:lstStyle/>
        <a:p>
          <a:endParaRPr lang="pl-PL"/>
        </a:p>
      </dgm:t>
    </dgm:pt>
    <dgm:pt modelId="{155F2C7E-5D43-4D70-AB2B-EA1CFD76CF1D}" type="sibTrans" cxnId="{E7A49D68-3B9D-47B4-9E61-A688D2357C82}">
      <dgm:prSet/>
      <dgm:spPr/>
      <dgm:t>
        <a:bodyPr/>
        <a:lstStyle/>
        <a:p>
          <a:endParaRPr lang="pl-PL"/>
        </a:p>
      </dgm:t>
    </dgm:pt>
    <dgm:pt modelId="{0F6DA24B-F682-4133-A2E8-49B991D50B9A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ustalenia obowiązkowego wymiaru godzin zajęć nauczycieli realizujących w  ramach stosunku pracy obowiązki określone dla stanowisk o różnym tygodniowym wymiarze godzin,……;</a:t>
          </a:r>
          <a:endParaRPr lang="pl-PL" sz="1400" dirty="0"/>
        </a:p>
      </dgm:t>
    </dgm:pt>
    <dgm:pt modelId="{B24CF55C-8563-49B8-BA0A-63C88995B7AD}" type="parTrans" cxnId="{09EC9ADA-B18C-4B27-BE31-71FF000A6F3F}">
      <dgm:prSet/>
      <dgm:spPr/>
      <dgm:t>
        <a:bodyPr/>
        <a:lstStyle/>
        <a:p>
          <a:endParaRPr lang="pl-PL"/>
        </a:p>
      </dgm:t>
    </dgm:pt>
    <dgm:pt modelId="{2BC8A980-72FD-445C-BDA9-31F09D42D94B}" type="sibTrans" cxnId="{09EC9ADA-B18C-4B27-BE31-71FF000A6F3F}">
      <dgm:prSet/>
      <dgm:spPr/>
      <dgm:t>
        <a:bodyPr/>
        <a:lstStyle/>
        <a:p>
          <a:endParaRPr lang="pl-PL"/>
        </a:p>
      </dgm:t>
    </dgm:pt>
    <dgm:pt modelId="{5D66D79B-37B1-45F7-B0D0-4522EC455FCE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przyznania dopłat dla nauczycieli zatrudnionych w szkołach i placówkach oświatowych… w związku ze wspieraniem dokształcania i doskonalenia zawodowego;</a:t>
          </a:r>
          <a:endParaRPr lang="pl-PL" sz="1400" dirty="0"/>
        </a:p>
      </dgm:t>
    </dgm:pt>
    <dgm:pt modelId="{B69DE13E-306A-461A-8F32-40486EF06EDE}" type="parTrans" cxnId="{0B0A8304-6B43-4B1E-8572-56E32A874EB6}">
      <dgm:prSet/>
      <dgm:spPr/>
      <dgm:t>
        <a:bodyPr/>
        <a:lstStyle/>
        <a:p>
          <a:endParaRPr lang="pl-PL"/>
        </a:p>
      </dgm:t>
    </dgm:pt>
    <dgm:pt modelId="{3B88A5A2-DD2E-4BBE-BFF5-C03159E0A415}" type="sibTrans" cxnId="{0B0A8304-6B43-4B1E-8572-56E32A874EB6}">
      <dgm:prSet/>
      <dgm:spPr/>
      <dgm:t>
        <a:bodyPr/>
        <a:lstStyle/>
        <a:p>
          <a:endParaRPr lang="pl-PL"/>
        </a:p>
      </dgm:t>
    </dgm:pt>
    <dgm:pt modelId="{66B8FEB4-E640-4426-A8B3-8FEBBB9320C7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u="none" dirty="0" smtClean="0">
              <a:solidFill>
                <a:schemeClr val="bg1"/>
              </a:solidFill>
            </a:rPr>
            <a:t>2. Uchwały podjęte przez Zarząd Powiatu (organ wykonawczy):</a:t>
          </a:r>
        </a:p>
      </dgm:t>
    </dgm:pt>
    <dgm:pt modelId="{B9B178A4-CCB6-49A9-A27F-4AC5E60C5AA5}" type="parTrans" cxnId="{37EB3754-19F4-42AA-B089-1458CF614F21}">
      <dgm:prSet/>
      <dgm:spPr/>
      <dgm:t>
        <a:bodyPr/>
        <a:lstStyle/>
        <a:p>
          <a:endParaRPr lang="pl-PL"/>
        </a:p>
      </dgm:t>
    </dgm:pt>
    <dgm:pt modelId="{2778EDCE-2A06-4307-8C63-0168DDAE6EE0}" type="sibTrans" cxnId="{37EB3754-19F4-42AA-B089-1458CF614F21}">
      <dgm:prSet/>
      <dgm:spPr/>
      <dgm:t>
        <a:bodyPr/>
        <a:lstStyle/>
        <a:p>
          <a:endParaRPr lang="pl-PL"/>
        </a:p>
      </dgm:t>
    </dgm:pt>
    <dgm:pt modelId="{491FA409-7DA0-4CE7-8430-66921D0EFFA7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określania zasad udzielania i rozmiaru obniżek oraz przyznawania zwolnień od obowiązku realizacji tygodniowego obowiązkowego wymiaru godzin zajęć nauczycielom, którym powierzono stanowiska kierownicze…;</a:t>
          </a:r>
          <a:endParaRPr lang="pl-PL" sz="1400" dirty="0"/>
        </a:p>
      </dgm:t>
    </dgm:pt>
    <dgm:pt modelId="{586DD38F-3679-4A43-8ECD-37C788A8AD4E}" type="parTrans" cxnId="{A0718D46-C82A-47B8-B520-489CBC7401D1}">
      <dgm:prSet/>
      <dgm:spPr/>
      <dgm:t>
        <a:bodyPr/>
        <a:lstStyle/>
        <a:p>
          <a:endParaRPr lang="pl-PL"/>
        </a:p>
      </dgm:t>
    </dgm:pt>
    <dgm:pt modelId="{92BADD80-F408-4078-A10E-765A1019DE16}" type="sibTrans" cxnId="{A0718D46-C82A-47B8-B520-489CBC7401D1}">
      <dgm:prSet/>
      <dgm:spPr/>
      <dgm:t>
        <a:bodyPr/>
        <a:lstStyle/>
        <a:p>
          <a:endParaRPr lang="pl-PL"/>
        </a:p>
      </dgm:t>
    </dgm:pt>
    <dgm:pt modelId="{916949D7-6D9D-424B-A79F-2A9A78863916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zasad rozliczania obowiązkowego wymiaru zajęć nauczycieli, dla których ustalony plan zajęć jest różny w poszczególnych okresach roku szkolnego</a:t>
          </a:r>
          <a:endParaRPr lang="pl-PL" sz="1400" dirty="0"/>
        </a:p>
      </dgm:t>
    </dgm:pt>
    <dgm:pt modelId="{9316E0C4-1E13-4C31-AECE-8B0950AB4F61}" type="parTrans" cxnId="{F280FF34-422D-4272-B791-4E92A1BD3B8C}">
      <dgm:prSet/>
      <dgm:spPr/>
      <dgm:t>
        <a:bodyPr/>
        <a:lstStyle/>
        <a:p>
          <a:endParaRPr lang="pl-PL"/>
        </a:p>
      </dgm:t>
    </dgm:pt>
    <dgm:pt modelId="{6AEE0D07-03CA-487C-BA37-1DA0FB3BC66F}" type="sibTrans" cxnId="{F280FF34-422D-4272-B791-4E92A1BD3B8C}">
      <dgm:prSet/>
      <dgm:spPr/>
      <dgm:t>
        <a:bodyPr/>
        <a:lstStyle/>
        <a:p>
          <a:endParaRPr lang="pl-PL"/>
        </a:p>
      </dgm:t>
    </dgm:pt>
    <dgm:pt modelId="{32221D47-8360-4A1B-9C3F-912B4E04F716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l-PL" sz="1400" dirty="0"/>
        </a:p>
      </dgm:t>
    </dgm:pt>
    <dgm:pt modelId="{91824C0F-E99A-425B-AD6B-12D8D822FE24}" type="parTrans" cxnId="{E5774020-E049-465F-AC4C-E25176C4FFE4}">
      <dgm:prSet/>
      <dgm:spPr/>
      <dgm:t>
        <a:bodyPr/>
        <a:lstStyle/>
        <a:p>
          <a:endParaRPr lang="pl-PL"/>
        </a:p>
      </dgm:t>
    </dgm:pt>
    <dgm:pt modelId="{BE4B7A86-577A-4154-8EDA-881E32037EDD}" type="sibTrans" cxnId="{E5774020-E049-465F-AC4C-E25176C4FFE4}">
      <dgm:prSet/>
      <dgm:spPr/>
      <dgm:t>
        <a:bodyPr/>
        <a:lstStyle/>
        <a:p>
          <a:endParaRPr lang="pl-PL"/>
        </a:p>
      </dgm:t>
    </dgm:pt>
    <dgm:pt modelId="{F3BE5EDF-689D-43AD-948C-20BC5758B413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powierzenia zadań doradcy metodycznego;</a:t>
          </a:r>
          <a:endParaRPr lang="pl-PL" sz="1400" dirty="0"/>
        </a:p>
      </dgm:t>
    </dgm:pt>
    <dgm:pt modelId="{9E549BD6-B442-462E-A7F4-558237AF6660}" type="parTrans" cxnId="{165D1A17-86F4-40BC-90B7-765208EC54A8}">
      <dgm:prSet/>
      <dgm:spPr/>
      <dgm:t>
        <a:bodyPr/>
        <a:lstStyle/>
        <a:p>
          <a:endParaRPr lang="pl-PL"/>
        </a:p>
      </dgm:t>
    </dgm:pt>
    <dgm:pt modelId="{A76D4C17-4A56-44C2-8F0A-DEB9F22080C0}" type="sibTrans" cxnId="{165D1A17-86F4-40BC-90B7-765208EC54A8}">
      <dgm:prSet/>
      <dgm:spPr/>
      <dgm:t>
        <a:bodyPr/>
        <a:lstStyle/>
        <a:p>
          <a:endParaRPr lang="pl-PL"/>
        </a:p>
      </dgm:t>
    </dgm:pt>
    <dgm:pt modelId="{4388D816-7C40-4827-995B-C273709BDB22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ustalenia wysokości dziennej stawki żywieniowej w PWPO-W w Godzięcinie</a:t>
          </a:r>
          <a:endParaRPr lang="pl-PL" sz="1400" dirty="0"/>
        </a:p>
      </dgm:t>
    </dgm:pt>
    <dgm:pt modelId="{00646E85-53FE-4B6D-B97B-5119E4B61032}" type="parTrans" cxnId="{0230E71E-63FC-4066-88C2-BDACE349D2FC}">
      <dgm:prSet/>
      <dgm:spPr/>
      <dgm:t>
        <a:bodyPr/>
        <a:lstStyle/>
        <a:p>
          <a:endParaRPr lang="pl-PL"/>
        </a:p>
      </dgm:t>
    </dgm:pt>
    <dgm:pt modelId="{C2F4F84B-0435-48A9-9F6D-293566A76ECA}" type="sibTrans" cxnId="{0230E71E-63FC-4066-88C2-BDACE349D2FC}">
      <dgm:prSet/>
      <dgm:spPr/>
      <dgm:t>
        <a:bodyPr/>
        <a:lstStyle/>
        <a:p>
          <a:endParaRPr lang="pl-PL"/>
        </a:p>
      </dgm:t>
    </dgm:pt>
    <dgm:pt modelId="{9491308E-B0FD-4D8F-8783-0F4DE118D805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planu dofinansowania form doskonalenia zawodowego nauczycieli w 2012 r. </a:t>
          </a:r>
          <a:endParaRPr lang="pl-PL" sz="1400" dirty="0"/>
        </a:p>
      </dgm:t>
    </dgm:pt>
    <dgm:pt modelId="{9C6BD9C0-89DA-4338-A272-EB8FE0C9FA28}" type="parTrans" cxnId="{B5ADA45B-1FDF-416B-8D0F-59403DDF4B8C}">
      <dgm:prSet/>
      <dgm:spPr/>
      <dgm:t>
        <a:bodyPr/>
        <a:lstStyle/>
        <a:p>
          <a:endParaRPr lang="pl-PL"/>
        </a:p>
      </dgm:t>
    </dgm:pt>
    <dgm:pt modelId="{D7F9F71A-3351-4D9E-9DBB-3AC237C3F5A2}" type="sibTrans" cxnId="{B5ADA45B-1FDF-416B-8D0F-59403DDF4B8C}">
      <dgm:prSet/>
      <dgm:spPr/>
      <dgm:t>
        <a:bodyPr/>
        <a:lstStyle/>
        <a:p>
          <a:endParaRPr lang="pl-PL"/>
        </a:p>
      </dgm:t>
    </dgm:pt>
    <dgm:pt modelId="{779012FC-D561-4EDB-8084-B77D389BFF5B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ustalenia planowanej liczby oddziałów oraz liczby uczniów przyjmowanych do klas pierwszych szkół ponadgimnazjalnych na rok szkolny 2012/2013</a:t>
          </a:r>
          <a:endParaRPr lang="pl-PL" sz="1400" dirty="0"/>
        </a:p>
      </dgm:t>
    </dgm:pt>
    <dgm:pt modelId="{00343763-C99A-4FD7-B1AD-C57AC08E2BA1}" type="parTrans" cxnId="{3D3741B4-3A74-4360-A672-EE7F7D140991}">
      <dgm:prSet/>
      <dgm:spPr/>
      <dgm:t>
        <a:bodyPr/>
        <a:lstStyle/>
        <a:p>
          <a:endParaRPr lang="pl-PL"/>
        </a:p>
      </dgm:t>
    </dgm:pt>
    <dgm:pt modelId="{C7B51751-C44F-444B-9586-8FD85906B258}" type="sibTrans" cxnId="{3D3741B4-3A74-4360-A672-EE7F7D140991}">
      <dgm:prSet/>
      <dgm:spPr/>
      <dgm:t>
        <a:bodyPr/>
        <a:lstStyle/>
        <a:p>
          <a:endParaRPr lang="pl-PL"/>
        </a:p>
      </dgm:t>
    </dgm:pt>
    <dgm:pt modelId="{E6D99B9D-7279-4B7F-AEED-54AD2C9F7079}">
      <dgm:prSet phldrT="[Tekst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1400" dirty="0" smtClean="0"/>
            <a:t>W sprawie ustalenia zasad przygotowywania arkuszy organizacyjnych na rok szkolny 2012/2013 dla szkół i placówek…;</a:t>
          </a:r>
          <a:endParaRPr lang="pl-PL" sz="1400" dirty="0"/>
        </a:p>
      </dgm:t>
    </dgm:pt>
    <dgm:pt modelId="{8796F2ED-67B5-45A2-8A82-6798B5F0C9EF}" type="parTrans" cxnId="{0BCD466A-BA28-4B8B-B49A-AF587D158E4A}">
      <dgm:prSet/>
      <dgm:spPr/>
      <dgm:t>
        <a:bodyPr/>
        <a:lstStyle/>
        <a:p>
          <a:endParaRPr lang="pl-PL"/>
        </a:p>
      </dgm:t>
    </dgm:pt>
    <dgm:pt modelId="{EEF30077-3902-4FCA-A6D0-8B2BF509F4B8}" type="sibTrans" cxnId="{0BCD466A-BA28-4B8B-B49A-AF587D158E4A}">
      <dgm:prSet/>
      <dgm:spPr/>
      <dgm:t>
        <a:bodyPr/>
        <a:lstStyle/>
        <a:p>
          <a:endParaRPr lang="pl-PL"/>
        </a:p>
      </dgm:t>
    </dgm:pt>
    <dgm:pt modelId="{6A225547-9EC0-462B-B97B-8EE6D2F34E16}" type="pres">
      <dgm:prSet presAssocID="{CA12A1A3-9D71-48AA-84EF-40E0ADF8A1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8F5E8B-F2E8-4532-A1AA-5EA9488015A8}" type="pres">
      <dgm:prSet presAssocID="{5417E80E-86F5-4813-B871-0F00A5D03604}" presName="parentText" presStyleLbl="node1" presStyleIdx="0" presStyleCnt="2" custScaleY="38240" custLinFactY="-34724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CBDC40-2B4C-415B-B680-93FC57CE7E19}" type="pres">
      <dgm:prSet presAssocID="{5417E80E-86F5-4813-B871-0F00A5D03604}" presName="childText" presStyleLbl="revTx" presStyleIdx="0" presStyleCnt="2" custScaleY="99028" custLinFactNeighborY="-168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E024E0-7E0D-4E9E-8C65-68E0C8D0D154}" type="pres">
      <dgm:prSet presAssocID="{66B8FEB4-E640-4426-A8B3-8FEBBB9320C7}" presName="parentText" presStyleLbl="node1" presStyleIdx="1" presStyleCnt="2" custScaleY="49086" custLinFactNeighborY="-200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742D6B-FF4E-4BD0-9E0D-790934AFC168}" type="pres">
      <dgm:prSet presAssocID="{66B8FEB4-E640-4426-A8B3-8FEBBB9320C7}" presName="childText" presStyleLbl="revTx" presStyleIdx="1" presStyleCnt="2" custScaleY="966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668A853-DCF8-4AF5-B811-50D6DE6A9D8A}" type="presOf" srcId="{66B8FEB4-E640-4426-A8B3-8FEBBB9320C7}" destId="{87E024E0-7E0D-4E9E-8C65-68E0C8D0D154}" srcOrd="0" destOrd="0" presId="urn:microsoft.com/office/officeart/2005/8/layout/vList2"/>
    <dgm:cxn modelId="{37EB3754-19F4-42AA-B089-1458CF614F21}" srcId="{CA12A1A3-9D71-48AA-84EF-40E0ADF8A1E3}" destId="{66B8FEB4-E640-4426-A8B3-8FEBBB9320C7}" srcOrd="1" destOrd="0" parTransId="{B9B178A4-CCB6-49A9-A27F-4AC5E60C5AA5}" sibTransId="{2778EDCE-2A06-4307-8C63-0168DDAE6EE0}"/>
    <dgm:cxn modelId="{0230E71E-63FC-4066-88C2-BDACE349D2FC}" srcId="{66B8FEB4-E640-4426-A8B3-8FEBBB9320C7}" destId="{4388D816-7C40-4827-995B-C273709BDB22}" srcOrd="2" destOrd="0" parTransId="{00646E85-53FE-4B6D-B97B-5119E4B61032}" sibTransId="{C2F4F84B-0435-48A9-9F6D-293566A76ECA}"/>
    <dgm:cxn modelId="{42689499-BCA9-4A38-8992-F576E4015BB7}" type="presOf" srcId="{0F6DA24B-F682-4133-A2E8-49B991D50B9A}" destId="{4BCBDC40-2B4C-415B-B680-93FC57CE7E19}" srcOrd="0" destOrd="0" presId="urn:microsoft.com/office/officeart/2005/8/layout/vList2"/>
    <dgm:cxn modelId="{09EC9ADA-B18C-4B27-BE31-71FF000A6F3F}" srcId="{5417E80E-86F5-4813-B871-0F00A5D03604}" destId="{0F6DA24B-F682-4133-A2E8-49B991D50B9A}" srcOrd="0" destOrd="0" parTransId="{B24CF55C-8563-49B8-BA0A-63C88995B7AD}" sibTransId="{2BC8A980-72FD-445C-BDA9-31F09D42D94B}"/>
    <dgm:cxn modelId="{F280FF34-422D-4272-B791-4E92A1BD3B8C}" srcId="{5417E80E-86F5-4813-B871-0F00A5D03604}" destId="{916949D7-6D9D-424B-A79F-2A9A78863916}" srcOrd="2" destOrd="0" parTransId="{9316E0C4-1E13-4C31-AECE-8B0950AB4F61}" sibTransId="{6AEE0D07-03CA-487C-BA37-1DA0FB3BC66F}"/>
    <dgm:cxn modelId="{0BCD466A-BA28-4B8B-B49A-AF587D158E4A}" srcId="{66B8FEB4-E640-4426-A8B3-8FEBBB9320C7}" destId="{E6D99B9D-7279-4B7F-AEED-54AD2C9F7079}" srcOrd="5" destOrd="0" parTransId="{8796F2ED-67B5-45A2-8A82-6798B5F0C9EF}" sibTransId="{EEF30077-3902-4FCA-A6D0-8B2BF509F4B8}"/>
    <dgm:cxn modelId="{4634FCB2-31EC-4F3B-BEBD-665EE539EA59}" type="presOf" srcId="{F3BE5EDF-689D-43AD-948C-20BC5758B413}" destId="{A0742D6B-FF4E-4BD0-9E0D-790934AFC168}" srcOrd="0" destOrd="1" presId="urn:microsoft.com/office/officeart/2005/8/layout/vList2"/>
    <dgm:cxn modelId="{E5774020-E049-465F-AC4C-E25176C4FFE4}" srcId="{66B8FEB4-E640-4426-A8B3-8FEBBB9320C7}" destId="{32221D47-8360-4A1B-9C3F-912B4E04F716}" srcOrd="6" destOrd="0" parTransId="{91824C0F-E99A-425B-AD6B-12D8D822FE24}" sibTransId="{BE4B7A86-577A-4154-8EDA-881E32037EDD}"/>
    <dgm:cxn modelId="{8D3792DD-C1F3-41D9-8D85-3C05E8458690}" type="presOf" srcId="{5D66D79B-37B1-45F7-B0D0-4522EC455FCE}" destId="{A0742D6B-FF4E-4BD0-9E0D-790934AFC168}" srcOrd="0" destOrd="0" presId="urn:microsoft.com/office/officeart/2005/8/layout/vList2"/>
    <dgm:cxn modelId="{FD47A594-354B-46FE-BEA4-8A0A7A4C1E70}" type="presOf" srcId="{5417E80E-86F5-4813-B871-0F00A5D03604}" destId="{538F5E8B-F2E8-4532-A1AA-5EA9488015A8}" srcOrd="0" destOrd="0" presId="urn:microsoft.com/office/officeart/2005/8/layout/vList2"/>
    <dgm:cxn modelId="{5F6C972A-7AF0-40DD-98A4-5CAF97B18219}" type="presOf" srcId="{779012FC-D561-4EDB-8084-B77D389BFF5B}" destId="{A0742D6B-FF4E-4BD0-9E0D-790934AFC168}" srcOrd="0" destOrd="4" presId="urn:microsoft.com/office/officeart/2005/8/layout/vList2"/>
    <dgm:cxn modelId="{EDBD50C5-9202-42D7-B016-B22E33B0CD71}" type="presOf" srcId="{9491308E-B0FD-4D8F-8783-0F4DE118D805}" destId="{A0742D6B-FF4E-4BD0-9E0D-790934AFC168}" srcOrd="0" destOrd="3" presId="urn:microsoft.com/office/officeart/2005/8/layout/vList2"/>
    <dgm:cxn modelId="{E7A49D68-3B9D-47B4-9E61-A688D2357C82}" srcId="{CA12A1A3-9D71-48AA-84EF-40E0ADF8A1E3}" destId="{5417E80E-86F5-4813-B871-0F00A5D03604}" srcOrd="0" destOrd="0" parTransId="{124A9133-8E38-4AA5-9F90-D4A31082B6F4}" sibTransId="{155F2C7E-5D43-4D70-AB2B-EA1CFD76CF1D}"/>
    <dgm:cxn modelId="{5AA030EF-249A-40C5-85B0-7572DF0B73BE}" type="presOf" srcId="{E6D99B9D-7279-4B7F-AEED-54AD2C9F7079}" destId="{A0742D6B-FF4E-4BD0-9E0D-790934AFC168}" srcOrd="0" destOrd="5" presId="urn:microsoft.com/office/officeart/2005/8/layout/vList2"/>
    <dgm:cxn modelId="{274ABC47-75E5-4EA1-B38D-D8A1CAAFE42F}" type="presOf" srcId="{491FA409-7DA0-4CE7-8430-66921D0EFFA7}" destId="{4BCBDC40-2B4C-415B-B680-93FC57CE7E19}" srcOrd="0" destOrd="1" presId="urn:microsoft.com/office/officeart/2005/8/layout/vList2"/>
    <dgm:cxn modelId="{E716C01B-605D-4FA7-B345-1E629EEFDED7}" type="presOf" srcId="{916949D7-6D9D-424B-A79F-2A9A78863916}" destId="{4BCBDC40-2B4C-415B-B680-93FC57CE7E19}" srcOrd="0" destOrd="2" presId="urn:microsoft.com/office/officeart/2005/8/layout/vList2"/>
    <dgm:cxn modelId="{A0718D46-C82A-47B8-B520-489CBC7401D1}" srcId="{5417E80E-86F5-4813-B871-0F00A5D03604}" destId="{491FA409-7DA0-4CE7-8430-66921D0EFFA7}" srcOrd="1" destOrd="0" parTransId="{586DD38F-3679-4A43-8ECD-37C788A8AD4E}" sibTransId="{92BADD80-F408-4078-A10E-765A1019DE16}"/>
    <dgm:cxn modelId="{F23207ED-C314-4C0D-A7BA-DEC3405549ED}" type="presOf" srcId="{32221D47-8360-4A1B-9C3F-912B4E04F716}" destId="{A0742D6B-FF4E-4BD0-9E0D-790934AFC168}" srcOrd="0" destOrd="6" presId="urn:microsoft.com/office/officeart/2005/8/layout/vList2"/>
    <dgm:cxn modelId="{7954C7A5-85BF-45BD-8BF3-17B9A4E3BCD9}" type="presOf" srcId="{4388D816-7C40-4827-995B-C273709BDB22}" destId="{A0742D6B-FF4E-4BD0-9E0D-790934AFC168}" srcOrd="0" destOrd="2" presId="urn:microsoft.com/office/officeart/2005/8/layout/vList2"/>
    <dgm:cxn modelId="{165D1A17-86F4-40BC-90B7-765208EC54A8}" srcId="{66B8FEB4-E640-4426-A8B3-8FEBBB9320C7}" destId="{F3BE5EDF-689D-43AD-948C-20BC5758B413}" srcOrd="1" destOrd="0" parTransId="{9E549BD6-B442-462E-A7F4-558237AF6660}" sibTransId="{A76D4C17-4A56-44C2-8F0A-DEB9F22080C0}"/>
    <dgm:cxn modelId="{0B0A8304-6B43-4B1E-8572-56E32A874EB6}" srcId="{66B8FEB4-E640-4426-A8B3-8FEBBB9320C7}" destId="{5D66D79B-37B1-45F7-B0D0-4522EC455FCE}" srcOrd="0" destOrd="0" parTransId="{B69DE13E-306A-461A-8F32-40486EF06EDE}" sibTransId="{3B88A5A2-DD2E-4BBE-BFF5-C03159E0A415}"/>
    <dgm:cxn modelId="{B5ADA45B-1FDF-416B-8D0F-59403DDF4B8C}" srcId="{66B8FEB4-E640-4426-A8B3-8FEBBB9320C7}" destId="{9491308E-B0FD-4D8F-8783-0F4DE118D805}" srcOrd="3" destOrd="0" parTransId="{9C6BD9C0-89DA-4338-A272-EB8FE0C9FA28}" sibTransId="{D7F9F71A-3351-4D9E-9DBB-3AC237C3F5A2}"/>
    <dgm:cxn modelId="{3D3741B4-3A74-4360-A672-EE7F7D140991}" srcId="{66B8FEB4-E640-4426-A8B3-8FEBBB9320C7}" destId="{779012FC-D561-4EDB-8084-B77D389BFF5B}" srcOrd="4" destOrd="0" parTransId="{00343763-C99A-4FD7-B1AD-C57AC08E2BA1}" sibTransId="{C7B51751-C44F-444B-9586-8FD85906B258}"/>
    <dgm:cxn modelId="{4A6B5CD9-7287-48E6-B012-19CA9FA43418}" type="presOf" srcId="{CA12A1A3-9D71-48AA-84EF-40E0ADF8A1E3}" destId="{6A225547-9EC0-462B-B97B-8EE6D2F34E16}" srcOrd="0" destOrd="0" presId="urn:microsoft.com/office/officeart/2005/8/layout/vList2"/>
    <dgm:cxn modelId="{2888DBD1-6F22-4365-81B6-F6ECDBA2DD6B}" type="presParOf" srcId="{6A225547-9EC0-462B-B97B-8EE6D2F34E16}" destId="{538F5E8B-F2E8-4532-A1AA-5EA9488015A8}" srcOrd="0" destOrd="0" presId="urn:microsoft.com/office/officeart/2005/8/layout/vList2"/>
    <dgm:cxn modelId="{73D1C7AF-933F-4FA9-81CE-57D987B987AA}" type="presParOf" srcId="{6A225547-9EC0-462B-B97B-8EE6D2F34E16}" destId="{4BCBDC40-2B4C-415B-B680-93FC57CE7E19}" srcOrd="1" destOrd="0" presId="urn:microsoft.com/office/officeart/2005/8/layout/vList2"/>
    <dgm:cxn modelId="{43EA65BD-9E09-47F4-A980-C71F2372C441}" type="presParOf" srcId="{6A225547-9EC0-462B-B97B-8EE6D2F34E16}" destId="{87E024E0-7E0D-4E9E-8C65-68E0C8D0D154}" srcOrd="2" destOrd="0" presId="urn:microsoft.com/office/officeart/2005/8/layout/vList2"/>
    <dgm:cxn modelId="{1E0F045E-F66F-4838-AB21-BE27F2BE34C5}" type="presParOf" srcId="{6A225547-9EC0-462B-B97B-8EE6D2F34E16}" destId="{A0742D6B-FF4E-4BD0-9E0D-790934AFC1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Demografia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C22434-12A2-4305-AD1A-460FEBCA35D5}" type="presOf" srcId="{7030DFC5-0D53-4895-9BA5-5CBD0981E1F7}" destId="{61FC41C2-C69D-4BF3-B37E-C3CA06C5FD8F}" srcOrd="0" destOrd="0" presId="urn:microsoft.com/office/officeart/2005/8/layout/vList3#3"/>
    <dgm:cxn modelId="{FC1BF7FA-8C67-452F-A70D-263F121D6E15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B4C39885-9282-4A43-9979-64317CD10238}" type="presParOf" srcId="{61FC41C2-C69D-4BF3-B37E-C3CA06C5FD8F}" destId="{8D6C72AA-B346-4211-A05A-602DE11BE84A}" srcOrd="0" destOrd="0" presId="urn:microsoft.com/office/officeart/2005/8/layout/vList3#3"/>
    <dgm:cxn modelId="{76BA9931-920E-481F-9B55-FD154645D8D1}" type="presParOf" srcId="{8D6C72AA-B346-4211-A05A-602DE11BE84A}" destId="{2436124C-15B3-4BF5-A408-9508B4F72F83}" srcOrd="0" destOrd="0" presId="urn:microsoft.com/office/officeart/2005/8/layout/vList3#3"/>
    <dgm:cxn modelId="{8ECCD2D6-96DC-4AF0-8BB9-2F45B565C79B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Demografia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2DA7998-8235-4DBF-9B47-DF4C92CC245D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95614374-E583-4CDD-9F9F-E0ED86DE050F}" type="presOf" srcId="{7030DFC5-0D53-4895-9BA5-5CBD0981E1F7}" destId="{61FC41C2-C69D-4BF3-B37E-C3CA06C5FD8F}" srcOrd="0" destOrd="0" presId="urn:microsoft.com/office/officeart/2005/8/layout/vList3#3"/>
    <dgm:cxn modelId="{F460F957-1FE7-418B-8B4F-18E55A4E61B5}" type="presParOf" srcId="{61FC41C2-C69D-4BF3-B37E-C3CA06C5FD8F}" destId="{8D6C72AA-B346-4211-A05A-602DE11BE84A}" srcOrd="0" destOrd="0" presId="urn:microsoft.com/office/officeart/2005/8/layout/vList3#3"/>
    <dgm:cxn modelId="{0F91E0E0-141D-4322-943C-2549187239B7}" type="presParOf" srcId="{8D6C72AA-B346-4211-A05A-602DE11BE84A}" destId="{2436124C-15B3-4BF5-A408-9508B4F72F83}" srcOrd="0" destOrd="0" presId="urn:microsoft.com/office/officeart/2005/8/layout/vList3#3"/>
    <dgm:cxn modelId="{C9A26446-49C5-449B-86ED-5B7839F602E1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30DFC5-0D53-4895-9BA5-5CBD0981E1F7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673182AD-E742-4873-A28C-48E41BADB3ED}">
      <dgm:prSet phldrT="[Tekst]" custT="1"/>
      <dgm:spPr/>
      <dgm:t>
        <a:bodyPr/>
        <a:lstStyle/>
        <a:p>
          <a:r>
            <a:rPr lang="pl-PL" sz="2400" dirty="0" smtClean="0"/>
            <a:t>Sieć szkół i placówek</a:t>
          </a:r>
        </a:p>
      </dgm:t>
    </dgm:pt>
    <dgm:pt modelId="{6604E3C6-AA52-4605-B39F-AC99AB6309AE}" type="parTrans" cxnId="{A6B4686A-43A9-45AF-BC0F-1F1AA785EECD}">
      <dgm:prSet/>
      <dgm:spPr/>
      <dgm:t>
        <a:bodyPr/>
        <a:lstStyle/>
        <a:p>
          <a:endParaRPr lang="pl-PL"/>
        </a:p>
      </dgm:t>
    </dgm:pt>
    <dgm:pt modelId="{4D536538-E22B-47EE-9A0D-FA963A2DBB59}" type="sibTrans" cxnId="{A6B4686A-43A9-45AF-BC0F-1F1AA785EECD}">
      <dgm:prSet/>
      <dgm:spPr/>
      <dgm:t>
        <a:bodyPr/>
        <a:lstStyle/>
        <a:p>
          <a:endParaRPr lang="pl-PL"/>
        </a:p>
      </dgm:t>
    </dgm:pt>
    <dgm:pt modelId="{61FC41C2-C69D-4BF3-B37E-C3CA06C5FD8F}" type="pres">
      <dgm:prSet presAssocID="{7030DFC5-0D53-4895-9BA5-5CBD0981E1F7}" presName="linearFlow" presStyleCnt="0">
        <dgm:presLayoutVars>
          <dgm:dir/>
          <dgm:resizeHandles val="exact"/>
        </dgm:presLayoutVars>
      </dgm:prSet>
      <dgm:spPr/>
    </dgm:pt>
    <dgm:pt modelId="{8D6C72AA-B346-4211-A05A-602DE11BE84A}" type="pres">
      <dgm:prSet presAssocID="{673182AD-E742-4873-A28C-48E41BADB3ED}" presName="composite" presStyleCnt="0"/>
      <dgm:spPr/>
    </dgm:pt>
    <dgm:pt modelId="{2436124C-15B3-4BF5-A408-9508B4F72F83}" type="pres">
      <dgm:prSet presAssocID="{673182AD-E742-4873-A28C-48E41BADB3ED}" presName="imgShp" presStyleLbl="fgImgPlace1" presStyleIdx="0" presStyleCnt="1" custLinFactX="-12461" custLinFactNeighborX="-100000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DB4067F-DE42-455E-BB6E-E126019078DA}" type="pres">
      <dgm:prSet presAssocID="{673182AD-E742-4873-A28C-48E41BADB3ED}" presName="txShp" presStyleLbl="node1" presStyleIdx="0" presStyleCnt="1" custScaleX="149001" custLinFactNeighborX="731" custLinFactNeighborY="-47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1D06713-5BA6-4E18-9A3F-E9BDF8683F98}" type="presOf" srcId="{673182AD-E742-4873-A28C-48E41BADB3ED}" destId="{EDB4067F-DE42-455E-BB6E-E126019078DA}" srcOrd="0" destOrd="0" presId="urn:microsoft.com/office/officeart/2005/8/layout/vList3#3"/>
    <dgm:cxn modelId="{A6B4686A-43A9-45AF-BC0F-1F1AA785EECD}" srcId="{7030DFC5-0D53-4895-9BA5-5CBD0981E1F7}" destId="{673182AD-E742-4873-A28C-48E41BADB3ED}" srcOrd="0" destOrd="0" parTransId="{6604E3C6-AA52-4605-B39F-AC99AB6309AE}" sibTransId="{4D536538-E22B-47EE-9A0D-FA963A2DBB59}"/>
    <dgm:cxn modelId="{5F7FAC0C-E67E-4996-A24C-9A571048178A}" type="presOf" srcId="{7030DFC5-0D53-4895-9BA5-5CBD0981E1F7}" destId="{61FC41C2-C69D-4BF3-B37E-C3CA06C5FD8F}" srcOrd="0" destOrd="0" presId="urn:microsoft.com/office/officeart/2005/8/layout/vList3#3"/>
    <dgm:cxn modelId="{A4D28949-B705-4952-BCC1-5E9DBDF0BD50}" type="presParOf" srcId="{61FC41C2-C69D-4BF3-B37E-C3CA06C5FD8F}" destId="{8D6C72AA-B346-4211-A05A-602DE11BE84A}" srcOrd="0" destOrd="0" presId="urn:microsoft.com/office/officeart/2005/8/layout/vList3#3"/>
    <dgm:cxn modelId="{026977F5-A0E3-49B8-B879-B49ED7EFE131}" type="presParOf" srcId="{8D6C72AA-B346-4211-A05A-602DE11BE84A}" destId="{2436124C-15B3-4BF5-A408-9508B4F72F83}" srcOrd="0" destOrd="0" presId="urn:microsoft.com/office/officeart/2005/8/layout/vList3#3"/>
    <dgm:cxn modelId="{1A1C4BCB-37EC-45EC-BB72-D03C57964EC7}" type="presParOf" srcId="{8D6C72AA-B346-4211-A05A-602DE11BE84A}" destId="{EDB4067F-DE42-455E-BB6E-E126019078DA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55C79-DCFC-4284-A15F-199208AF24F7}">
      <dsp:nvSpPr>
        <dsp:cNvPr id="0" name=""/>
        <dsp:cNvSpPr/>
      </dsp:nvSpPr>
      <dsp:spPr>
        <a:xfrm>
          <a:off x="623848" y="3399944"/>
          <a:ext cx="2669215" cy="1601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Jasny i zwięzły obraz wypełniania obowiązków w obszarze oświaty przez Powiat Wołowski</a:t>
          </a:r>
          <a:endParaRPr lang="pl-PL" sz="1600" kern="1200" dirty="0"/>
        </a:p>
      </dsp:txBody>
      <dsp:txXfrm>
        <a:off x="623848" y="3399944"/>
        <a:ext cx="2669215" cy="1601529"/>
      </dsp:txXfrm>
    </dsp:sp>
    <dsp:sp modelId="{9CBEE88A-C011-4C9B-89F5-062B05C213F5}">
      <dsp:nvSpPr>
        <dsp:cNvPr id="0" name=""/>
        <dsp:cNvSpPr/>
      </dsp:nvSpPr>
      <dsp:spPr>
        <a:xfrm>
          <a:off x="4379088" y="3399944"/>
          <a:ext cx="2669215" cy="1601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Postęp i trudności w poprawianiu szans oświatowych dzieci i młodzieży z  terenu Powiatu Wołowskiego</a:t>
          </a:r>
          <a:endParaRPr lang="pl-PL" sz="1600" kern="1200" dirty="0"/>
        </a:p>
      </dsp:txBody>
      <dsp:txXfrm>
        <a:off x="4379088" y="3399944"/>
        <a:ext cx="2669215" cy="1601529"/>
      </dsp:txXfrm>
    </dsp:sp>
    <dsp:sp modelId="{69841C41-F0E1-4245-9715-71C4FDCFFFED}">
      <dsp:nvSpPr>
        <dsp:cNvPr id="0" name=""/>
        <dsp:cNvSpPr/>
      </dsp:nvSpPr>
      <dsp:spPr>
        <a:xfrm>
          <a:off x="2568051" y="1671745"/>
          <a:ext cx="2669215" cy="1601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Celem  przedstawienia w/w informacji jest:</a:t>
          </a:r>
          <a:endParaRPr lang="pl-PL" sz="1600" kern="1200" dirty="0"/>
        </a:p>
      </dsp:txBody>
      <dsp:txXfrm>
        <a:off x="2568051" y="1671745"/>
        <a:ext cx="2669215" cy="1601529"/>
      </dsp:txXfrm>
    </dsp:sp>
    <dsp:sp modelId="{89CEE1EA-53E4-4BFB-B1F0-172F63C27158}">
      <dsp:nvSpPr>
        <dsp:cNvPr id="0" name=""/>
        <dsp:cNvSpPr/>
      </dsp:nvSpPr>
      <dsp:spPr>
        <a:xfrm>
          <a:off x="268709" y="0"/>
          <a:ext cx="7699940" cy="1601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Art. 5a ust. 4 </a:t>
          </a:r>
          <a:r>
            <a:rPr lang="pl-PL" sz="1600" kern="1200" dirty="0" err="1" smtClean="0"/>
            <a:t>u.o.s.o</a:t>
          </a:r>
          <a:r>
            <a:rPr lang="pl-PL" sz="1600" kern="1200" dirty="0" smtClean="0"/>
            <a:t>. z dnia 7 września 1991 r. -  „ Organ wykonawczy JST, w terminie do dnia 31 października , przedstawia organowi stanowiącemu jednostki samorządu terytorialnego informację o stanie realizacji zadań oświatowych tej jednostki za poprzedni rok szkolny, w tym o wynikach sprawdzianu i egzaminów, o których mowa w art. 9 ust. 1 pkt. 1, 2 i 3 lit. b- f, w szkołach tych typów, których prowadzenie należy do zadań własnych jednostki samorządu terytorialnego.				</a:t>
          </a:r>
          <a:endParaRPr lang="pl-PL" sz="1600" kern="1200" dirty="0"/>
        </a:p>
      </dsp:txBody>
      <dsp:txXfrm>
        <a:off x="268709" y="0"/>
        <a:ext cx="7699940" cy="16015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07003-AD73-4892-8082-92DC595BDF4D}">
      <dsp:nvSpPr>
        <dsp:cNvPr id="0" name=""/>
        <dsp:cNvSpPr/>
      </dsp:nvSpPr>
      <dsp:spPr>
        <a:xfrm>
          <a:off x="2443270" y="1406"/>
          <a:ext cx="1309847" cy="480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PCE i PPP w </a:t>
          </a:r>
          <a:r>
            <a:rPr lang="pl-PL" sz="1300" kern="1200" dirty="0" err="1" smtClean="0"/>
            <a:t>W</a:t>
          </a:r>
          <a:endParaRPr lang="pl-PL" sz="1300" kern="1200" dirty="0"/>
        </a:p>
      </dsp:txBody>
      <dsp:txXfrm>
        <a:off x="2466740" y="24876"/>
        <a:ext cx="1262907" cy="433849"/>
      </dsp:txXfrm>
    </dsp:sp>
    <dsp:sp modelId="{0C8318E8-5205-4847-A636-1B1FCB430D9F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2502451" y="120726"/>
              </a:moveTo>
              <a:arcTo wR="1845858" hR="1845858" stAng="17450223" swAng="3260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26AE4-0B61-4F54-A602-7D7630457DE5}">
      <dsp:nvSpPr>
        <dsp:cNvPr id="0" name=""/>
        <dsp:cNvSpPr/>
      </dsp:nvSpPr>
      <dsp:spPr>
        <a:xfrm>
          <a:off x="3749840" y="433255"/>
          <a:ext cx="1069696" cy="4807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ZPR w BD</a:t>
          </a:r>
        </a:p>
      </dsp:txBody>
      <dsp:txXfrm>
        <a:off x="3773310" y="456725"/>
        <a:ext cx="1022756" cy="433849"/>
      </dsp:txXfrm>
    </dsp:sp>
    <dsp:sp modelId="{BE0BE12D-118D-4E00-AB89-D71ACA2280DC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3275002" y="677637"/>
              </a:moveTo>
              <a:arcTo wR="1845858" hR="1845858" stAng="19244190" swAng="12813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99276-3AF6-4F0A-8020-5869A4A24D9B}">
      <dsp:nvSpPr>
        <dsp:cNvPr id="0" name=""/>
        <dsp:cNvSpPr/>
      </dsp:nvSpPr>
      <dsp:spPr>
        <a:xfrm>
          <a:off x="4285551" y="1526734"/>
          <a:ext cx="1260917" cy="480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ZSZ w BD</a:t>
          </a:r>
          <a:endParaRPr lang="pl-PL" sz="1300" kern="1200" dirty="0"/>
        </a:p>
      </dsp:txBody>
      <dsp:txXfrm>
        <a:off x="4309021" y="1550204"/>
        <a:ext cx="1213977" cy="433849"/>
      </dsp:txXfrm>
    </dsp:sp>
    <dsp:sp modelId="{F3541E9B-9F9B-405E-93FE-B5A4A68077CE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3690295" y="1773451"/>
              </a:moveTo>
              <a:arcTo wR="1845858" hR="1845858" stAng="21465114" swAng="14225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5A261-C747-465F-BAC6-0437D306512B}">
      <dsp:nvSpPr>
        <dsp:cNvPr id="0" name=""/>
        <dsp:cNvSpPr/>
      </dsp:nvSpPr>
      <dsp:spPr>
        <a:xfrm>
          <a:off x="4148776" y="2770193"/>
          <a:ext cx="1095955" cy="480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PZS w BD</a:t>
          </a:r>
          <a:endParaRPr lang="pl-PL" sz="1300" kern="1200" dirty="0"/>
        </a:p>
      </dsp:txBody>
      <dsp:txXfrm>
        <a:off x="4172246" y="2793663"/>
        <a:ext cx="1049015" cy="433849"/>
      </dsp:txXfrm>
    </dsp:sp>
    <dsp:sp modelId="{C947A480-1FE2-41B0-8B32-83B595875D25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3275954" y="3012913"/>
              </a:moveTo>
              <a:arcTo wR="1845858" hR="1845858" stAng="2353006" swAng="8806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FAF61-1D34-46ED-97F0-3A7DDCF48409}">
      <dsp:nvSpPr>
        <dsp:cNvPr id="0" name=""/>
        <dsp:cNvSpPr/>
      </dsp:nvSpPr>
      <dsp:spPr>
        <a:xfrm>
          <a:off x="3222411" y="3581804"/>
          <a:ext cx="1014206" cy="480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ZSZ w </a:t>
          </a:r>
          <a:r>
            <a:rPr lang="pl-PL" sz="1300" kern="1200" dirty="0" err="1" smtClean="0"/>
            <a:t>W</a:t>
          </a:r>
          <a:endParaRPr lang="pl-PL" sz="1300" kern="1200" dirty="0"/>
        </a:p>
      </dsp:txBody>
      <dsp:txXfrm>
        <a:off x="3245881" y="3605274"/>
        <a:ext cx="967266" cy="433849"/>
      </dsp:txXfrm>
    </dsp:sp>
    <dsp:sp modelId="{528DE558-3F2A-4C47-86A8-F60567A56A69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1969306" y="3687584"/>
              </a:moveTo>
              <a:arcTo wR="1845858" hR="1845858" stAng="5169917" swAng="1407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C3967-23D6-4F6A-BC28-F7E280371EAF}">
      <dsp:nvSpPr>
        <dsp:cNvPr id="0" name=""/>
        <dsp:cNvSpPr/>
      </dsp:nvSpPr>
      <dsp:spPr>
        <a:xfrm>
          <a:off x="1788346" y="3581804"/>
          <a:ext cx="1357053" cy="480789"/>
        </a:xfrm>
        <a:prstGeom prst="roundRect">
          <a:avLst/>
        </a:prstGeom>
        <a:gradFill flip="none" rotWithShape="1">
          <a:gsLst>
            <a:gs pos="17000">
              <a:srgbClr val="92D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 im. T. K w </a:t>
          </a:r>
          <a:r>
            <a:rPr lang="pl-PL" sz="1300" kern="1200" dirty="0" err="1" smtClean="0"/>
            <a:t>W</a:t>
          </a:r>
          <a:endParaRPr lang="pl-PL" sz="1300" kern="1200" dirty="0"/>
        </a:p>
      </dsp:txBody>
      <dsp:txXfrm>
        <a:off x="1811816" y="3605274"/>
        <a:ext cx="1310113" cy="433849"/>
      </dsp:txXfrm>
    </dsp:sp>
    <dsp:sp modelId="{FD216828-508F-4913-8F3A-D48271BB84E2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758120" y="3337173"/>
              </a:moveTo>
              <a:arcTo wR="1845858" hR="1845858" stAng="7566379" swAng="8806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F5BAB-7356-4983-99AF-CFC272A2CB5A}">
      <dsp:nvSpPr>
        <dsp:cNvPr id="0" name=""/>
        <dsp:cNvSpPr/>
      </dsp:nvSpPr>
      <dsp:spPr>
        <a:xfrm>
          <a:off x="780232" y="2770193"/>
          <a:ext cx="1438802" cy="480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ZSO w </a:t>
          </a:r>
          <a:r>
            <a:rPr lang="pl-PL" sz="1300" kern="1200" dirty="0" err="1" smtClean="0"/>
            <a:t>W</a:t>
          </a:r>
          <a:endParaRPr lang="pl-PL" sz="1300" kern="1200" dirty="0"/>
        </a:p>
      </dsp:txBody>
      <dsp:txXfrm>
        <a:off x="803702" y="2793663"/>
        <a:ext cx="1391862" cy="433849"/>
      </dsp:txXfrm>
    </dsp:sp>
    <dsp:sp modelId="{382FF93F-4B54-4000-BCE6-9A7BB96D3B50}">
      <dsp:nvSpPr>
        <dsp:cNvPr id="0" name=""/>
        <dsp:cNvSpPr/>
      </dsp:nvSpPr>
      <dsp:spPr>
        <a:xfrm>
          <a:off x="1252336" y="241801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127979" y="2521199"/>
              </a:moveTo>
              <a:arcTo wR="1845858" hR="1845858" stAng="9512337" swAng="14225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203C7-1B46-4A8E-9E1F-A5C1424FF29B}">
      <dsp:nvSpPr>
        <dsp:cNvPr id="0" name=""/>
        <dsp:cNvSpPr/>
      </dsp:nvSpPr>
      <dsp:spPr>
        <a:xfrm>
          <a:off x="549531" y="1526734"/>
          <a:ext cx="1461695" cy="4807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ZSS nr 4 w </a:t>
          </a:r>
          <a:r>
            <a:rPr lang="pl-PL" sz="1300" kern="1200" dirty="0" err="1" smtClean="0"/>
            <a:t>W</a:t>
          </a:r>
          <a:endParaRPr lang="pl-PL" sz="1300" kern="1200" dirty="0"/>
        </a:p>
      </dsp:txBody>
      <dsp:txXfrm>
        <a:off x="573001" y="1550204"/>
        <a:ext cx="1414755" cy="433849"/>
      </dsp:txXfrm>
    </dsp:sp>
    <dsp:sp modelId="{5A09E14E-63A6-46A7-AAA1-27FC94E94FF4}">
      <dsp:nvSpPr>
        <dsp:cNvPr id="0" name=""/>
        <dsp:cNvSpPr/>
      </dsp:nvSpPr>
      <dsp:spPr>
        <a:xfrm>
          <a:off x="1281069" y="142126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60215" y="1378233"/>
              </a:moveTo>
              <a:arcTo wR="1845858" hR="1845858" stAng="11680504" swAng="12086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64E4C-9DE6-49E8-8B89-542D619F1FFF}">
      <dsp:nvSpPr>
        <dsp:cNvPr id="0" name=""/>
        <dsp:cNvSpPr/>
      </dsp:nvSpPr>
      <dsp:spPr>
        <a:xfrm>
          <a:off x="1103784" y="447821"/>
          <a:ext cx="1471814" cy="4807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ZSS w L</a:t>
          </a:r>
          <a:endParaRPr lang="pl-PL" sz="1300" kern="1200" dirty="0"/>
        </a:p>
      </dsp:txBody>
      <dsp:txXfrm>
        <a:off x="1127254" y="471291"/>
        <a:ext cx="1424874" cy="433849"/>
      </dsp:txXfrm>
    </dsp:sp>
    <dsp:sp modelId="{DCC791AD-F545-4768-BD64-F4727DB2FCB7}">
      <dsp:nvSpPr>
        <dsp:cNvPr id="0" name=""/>
        <dsp:cNvSpPr/>
      </dsp:nvSpPr>
      <dsp:spPr>
        <a:xfrm>
          <a:off x="1023497" y="312043"/>
          <a:ext cx="3691716" cy="3691716"/>
        </a:xfrm>
        <a:custGeom>
          <a:avLst/>
          <a:gdLst/>
          <a:ahLst/>
          <a:cxnLst/>
          <a:rect l="0" t="0" r="0" b="0"/>
          <a:pathLst>
            <a:path>
              <a:moveTo>
                <a:pt x="1153621" y="134717"/>
              </a:moveTo>
              <a:arcTo wR="1845858" hR="1845858" stAng="14878462" swAng="515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Sieć szkół i placówek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708F7-AD98-4661-946E-74A72B3BB6F1}">
      <dsp:nvSpPr>
        <dsp:cNvPr id="0" name=""/>
        <dsp:cNvSpPr/>
      </dsp:nvSpPr>
      <dsp:spPr>
        <a:xfrm>
          <a:off x="4370" y="0"/>
          <a:ext cx="153361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PZS w BD</a:t>
          </a:r>
          <a:endParaRPr lang="pl-PL" sz="2200" kern="1200" dirty="0"/>
        </a:p>
      </dsp:txBody>
      <dsp:txXfrm>
        <a:off x="4370" y="0"/>
        <a:ext cx="1533615" cy="1430491"/>
      </dsp:txXfrm>
    </dsp:sp>
    <dsp:sp modelId="{38F7EF9B-6123-4035-9E9E-2059CFF85CC3}">
      <dsp:nvSpPr>
        <dsp:cNvPr id="0" name=""/>
        <dsp:cNvSpPr/>
      </dsp:nvSpPr>
      <dsp:spPr>
        <a:xfrm>
          <a:off x="157731" y="1431888"/>
          <a:ext cx="1226892" cy="143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GM Nr 2</a:t>
          </a:r>
        </a:p>
      </dsp:txBody>
      <dsp:txXfrm>
        <a:off x="193665" y="1467822"/>
        <a:ext cx="1155024" cy="1365840"/>
      </dsp:txXfrm>
    </dsp:sp>
    <dsp:sp modelId="{32293684-9EF8-4C86-B847-9E09AEBE30C5}">
      <dsp:nvSpPr>
        <dsp:cNvPr id="0" name=""/>
        <dsp:cNvSpPr/>
      </dsp:nvSpPr>
      <dsp:spPr>
        <a:xfrm>
          <a:off x="157731" y="3090782"/>
          <a:ext cx="1226892" cy="143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LO</a:t>
          </a:r>
          <a:endParaRPr lang="pl-PL" sz="1300" kern="1200" dirty="0"/>
        </a:p>
      </dsp:txBody>
      <dsp:txXfrm>
        <a:off x="193665" y="3126716"/>
        <a:ext cx="1155024" cy="1365840"/>
      </dsp:txXfrm>
    </dsp:sp>
    <dsp:sp modelId="{C89A3861-520D-4B64-8E6D-41A69CCC5FE7}">
      <dsp:nvSpPr>
        <dsp:cNvPr id="0" name=""/>
        <dsp:cNvSpPr/>
      </dsp:nvSpPr>
      <dsp:spPr>
        <a:xfrm>
          <a:off x="1653007" y="0"/>
          <a:ext cx="153361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ZSZ W BD</a:t>
          </a:r>
          <a:endParaRPr lang="pl-PL" sz="2200" kern="1200" dirty="0"/>
        </a:p>
      </dsp:txBody>
      <dsp:txXfrm>
        <a:off x="1653007" y="0"/>
        <a:ext cx="1533615" cy="1430491"/>
      </dsp:txXfrm>
    </dsp:sp>
    <dsp:sp modelId="{A367B84B-0E6F-4AA7-834C-92A7431D7C22}">
      <dsp:nvSpPr>
        <dsp:cNvPr id="0" name=""/>
        <dsp:cNvSpPr/>
      </dsp:nvSpPr>
      <dsp:spPr>
        <a:xfrm>
          <a:off x="1806368" y="1430898"/>
          <a:ext cx="1226892" cy="936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T</a:t>
          </a:r>
          <a:endParaRPr lang="pl-PL" sz="1300" kern="1200" dirty="0"/>
        </a:p>
      </dsp:txBody>
      <dsp:txXfrm>
        <a:off x="1833805" y="1458335"/>
        <a:ext cx="1172018" cy="881906"/>
      </dsp:txXfrm>
    </dsp:sp>
    <dsp:sp modelId="{87752BF5-7D4B-4FCD-8DFB-F1C983DFF3E6}">
      <dsp:nvSpPr>
        <dsp:cNvPr id="0" name=""/>
        <dsp:cNvSpPr/>
      </dsp:nvSpPr>
      <dsp:spPr>
        <a:xfrm>
          <a:off x="1806368" y="2511799"/>
          <a:ext cx="1226892" cy="936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ZSZ</a:t>
          </a:r>
          <a:endParaRPr lang="pl-PL" sz="1300" kern="1200" dirty="0"/>
        </a:p>
      </dsp:txBody>
      <dsp:txXfrm>
        <a:off x="1833805" y="2539236"/>
        <a:ext cx="1172018" cy="881906"/>
      </dsp:txXfrm>
    </dsp:sp>
    <dsp:sp modelId="{75B09C0C-DFBC-4324-B9A3-A89E0EA63D11}">
      <dsp:nvSpPr>
        <dsp:cNvPr id="0" name=""/>
        <dsp:cNvSpPr/>
      </dsp:nvSpPr>
      <dsp:spPr>
        <a:xfrm>
          <a:off x="1806368" y="3592700"/>
          <a:ext cx="1226892" cy="936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LO</a:t>
          </a:r>
          <a:endParaRPr lang="pl-PL" sz="1300" kern="1200" dirty="0"/>
        </a:p>
      </dsp:txBody>
      <dsp:txXfrm>
        <a:off x="1833805" y="3620137"/>
        <a:ext cx="1172018" cy="881906"/>
      </dsp:txXfrm>
    </dsp:sp>
    <dsp:sp modelId="{124B8C9B-A4B0-4B07-954D-104EF4C73ED0}">
      <dsp:nvSpPr>
        <dsp:cNvPr id="0" name=""/>
        <dsp:cNvSpPr/>
      </dsp:nvSpPr>
      <dsp:spPr>
        <a:xfrm>
          <a:off x="3281155" y="0"/>
          <a:ext cx="153361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ZSZ w </a:t>
          </a:r>
          <a:r>
            <a:rPr lang="pl-PL" sz="2200" kern="1200" dirty="0" err="1" smtClean="0"/>
            <a:t>W</a:t>
          </a:r>
          <a:endParaRPr lang="pl-PL" sz="2200" kern="1200" dirty="0"/>
        </a:p>
      </dsp:txBody>
      <dsp:txXfrm>
        <a:off x="3281155" y="0"/>
        <a:ext cx="1533615" cy="1430491"/>
      </dsp:txXfrm>
    </dsp:sp>
    <dsp:sp modelId="{16BDEC31-679A-4693-9134-F2AB275E1ACD}">
      <dsp:nvSpPr>
        <dsp:cNvPr id="0" name=""/>
        <dsp:cNvSpPr/>
      </dsp:nvSpPr>
      <dsp:spPr>
        <a:xfrm>
          <a:off x="3455005" y="1430607"/>
          <a:ext cx="1226892" cy="694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T</a:t>
          </a:r>
        </a:p>
      </dsp:txBody>
      <dsp:txXfrm>
        <a:off x="3475350" y="1450952"/>
        <a:ext cx="1186202" cy="653950"/>
      </dsp:txXfrm>
    </dsp:sp>
    <dsp:sp modelId="{83EC310D-C5BB-47CA-BB72-04D08270A0A1}">
      <dsp:nvSpPr>
        <dsp:cNvPr id="0" name=""/>
        <dsp:cNvSpPr/>
      </dsp:nvSpPr>
      <dsp:spPr>
        <a:xfrm>
          <a:off x="3455005" y="2232115"/>
          <a:ext cx="1226892" cy="694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ZSZ</a:t>
          </a:r>
        </a:p>
      </dsp:txBody>
      <dsp:txXfrm>
        <a:off x="3475350" y="2252460"/>
        <a:ext cx="1186202" cy="653950"/>
      </dsp:txXfrm>
    </dsp:sp>
    <dsp:sp modelId="{33F3655B-519A-4A63-AF13-E79CC04D3C27}">
      <dsp:nvSpPr>
        <dsp:cNvPr id="0" name=""/>
        <dsp:cNvSpPr/>
      </dsp:nvSpPr>
      <dsp:spPr>
        <a:xfrm>
          <a:off x="3455005" y="3033623"/>
          <a:ext cx="1226892" cy="69464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TU M</a:t>
          </a:r>
        </a:p>
      </dsp:txBody>
      <dsp:txXfrm>
        <a:off x="3475350" y="3053968"/>
        <a:ext cx="1186202" cy="653950"/>
      </dsp:txXfrm>
    </dsp:sp>
    <dsp:sp modelId="{7D67DAC1-1CCB-4D51-A8E4-072E2C322FEA}">
      <dsp:nvSpPr>
        <dsp:cNvPr id="0" name=""/>
        <dsp:cNvSpPr/>
      </dsp:nvSpPr>
      <dsp:spPr>
        <a:xfrm>
          <a:off x="3455005" y="3835132"/>
          <a:ext cx="1226892" cy="69464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TU D</a:t>
          </a:r>
        </a:p>
      </dsp:txBody>
      <dsp:txXfrm>
        <a:off x="3475350" y="3855477"/>
        <a:ext cx="1186202" cy="653950"/>
      </dsp:txXfrm>
    </dsp:sp>
    <dsp:sp modelId="{E0556CF3-BCEA-4B67-A306-B1761C72301A}">
      <dsp:nvSpPr>
        <dsp:cNvPr id="0" name=""/>
        <dsp:cNvSpPr/>
      </dsp:nvSpPr>
      <dsp:spPr>
        <a:xfrm>
          <a:off x="4994587" y="0"/>
          <a:ext cx="153361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ZSO w </a:t>
          </a:r>
          <a:r>
            <a:rPr lang="pl-PL" sz="2000" kern="1200" dirty="0" err="1" smtClean="0"/>
            <a:t>W</a:t>
          </a:r>
          <a:endParaRPr lang="pl-PL" sz="2000" kern="1200" dirty="0" smtClean="0"/>
        </a:p>
      </dsp:txBody>
      <dsp:txXfrm>
        <a:off x="4994587" y="0"/>
        <a:ext cx="1533615" cy="1430491"/>
      </dsp:txXfrm>
    </dsp:sp>
    <dsp:sp modelId="{BAE26C2B-AF6C-4A16-A894-6B5226C718F1}">
      <dsp:nvSpPr>
        <dsp:cNvPr id="0" name=""/>
        <dsp:cNvSpPr/>
      </dsp:nvSpPr>
      <dsp:spPr>
        <a:xfrm>
          <a:off x="5103642" y="1431888"/>
          <a:ext cx="1226892" cy="1437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LO</a:t>
          </a:r>
        </a:p>
      </dsp:txBody>
      <dsp:txXfrm>
        <a:off x="5139576" y="1467822"/>
        <a:ext cx="1155024" cy="1365840"/>
      </dsp:txXfrm>
    </dsp:sp>
    <dsp:sp modelId="{D5201536-D254-4FC9-A8AE-9BF21B3534EC}">
      <dsp:nvSpPr>
        <dsp:cNvPr id="0" name=""/>
        <dsp:cNvSpPr/>
      </dsp:nvSpPr>
      <dsp:spPr>
        <a:xfrm>
          <a:off x="5103642" y="3090782"/>
          <a:ext cx="1226892" cy="143770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U LO</a:t>
          </a:r>
        </a:p>
      </dsp:txBody>
      <dsp:txXfrm>
        <a:off x="5139576" y="3126716"/>
        <a:ext cx="1155024" cy="1365840"/>
      </dsp:txXfrm>
    </dsp:sp>
    <dsp:sp modelId="{FBB38E3B-8928-4F4E-94BB-2683FE3A24EB}">
      <dsp:nvSpPr>
        <dsp:cNvPr id="0" name=""/>
        <dsp:cNvSpPr/>
      </dsp:nvSpPr>
      <dsp:spPr>
        <a:xfrm>
          <a:off x="6598917" y="0"/>
          <a:ext cx="153361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ZS im. T.  K. w </a:t>
          </a:r>
          <a:r>
            <a:rPr lang="pl-PL" sz="2000" kern="1200" dirty="0" err="1" smtClean="0"/>
            <a:t>W</a:t>
          </a:r>
          <a:endParaRPr lang="pl-PL" sz="2000" kern="1200" dirty="0"/>
        </a:p>
      </dsp:txBody>
      <dsp:txXfrm>
        <a:off x="6598917" y="0"/>
        <a:ext cx="1533615" cy="1430491"/>
      </dsp:txXfrm>
    </dsp:sp>
    <dsp:sp modelId="{D6338EEA-5CE8-41B2-943B-BEBFD1761BF9}">
      <dsp:nvSpPr>
        <dsp:cNvPr id="0" name=""/>
        <dsp:cNvSpPr/>
      </dsp:nvSpPr>
      <dsp:spPr>
        <a:xfrm>
          <a:off x="6752279" y="1431320"/>
          <a:ext cx="1226892" cy="247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T</a:t>
          </a:r>
          <a:endParaRPr lang="pl-PL" sz="1300" kern="1200" dirty="0"/>
        </a:p>
      </dsp:txBody>
      <dsp:txXfrm>
        <a:off x="6759515" y="1438556"/>
        <a:ext cx="1212420" cy="232586"/>
      </dsp:txXfrm>
    </dsp:sp>
    <dsp:sp modelId="{842C394E-CFF5-4E52-B967-F87E516308CC}">
      <dsp:nvSpPr>
        <dsp:cNvPr id="0" name=""/>
        <dsp:cNvSpPr/>
      </dsp:nvSpPr>
      <dsp:spPr>
        <a:xfrm>
          <a:off x="6752279" y="1716388"/>
          <a:ext cx="1226892" cy="24705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ZSZ D</a:t>
          </a:r>
          <a:endParaRPr lang="pl-PL" sz="1300" strike="sngStrike" kern="1200" dirty="0"/>
        </a:p>
      </dsp:txBody>
      <dsp:txXfrm>
        <a:off x="6759515" y="1723624"/>
        <a:ext cx="1212420" cy="232586"/>
      </dsp:txXfrm>
    </dsp:sp>
    <dsp:sp modelId="{919D209D-AF75-4626-A238-58D8F089951A}">
      <dsp:nvSpPr>
        <dsp:cNvPr id="0" name=""/>
        <dsp:cNvSpPr/>
      </dsp:nvSpPr>
      <dsp:spPr>
        <a:xfrm>
          <a:off x="6752279" y="2001456"/>
          <a:ext cx="1226892" cy="24705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ZSZ M</a:t>
          </a:r>
          <a:endParaRPr lang="pl-PL" sz="1300" strike="sngStrike" kern="1200" dirty="0"/>
        </a:p>
      </dsp:txBody>
      <dsp:txXfrm>
        <a:off x="6759515" y="2008692"/>
        <a:ext cx="1212420" cy="232586"/>
      </dsp:txXfrm>
    </dsp:sp>
    <dsp:sp modelId="{6C9B966C-F1CB-4B77-8524-B1642B8CE12B}">
      <dsp:nvSpPr>
        <dsp:cNvPr id="0" name=""/>
        <dsp:cNvSpPr/>
      </dsp:nvSpPr>
      <dsp:spPr>
        <a:xfrm>
          <a:off x="6752279" y="2286524"/>
          <a:ext cx="1226892" cy="24705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LP M</a:t>
          </a:r>
          <a:endParaRPr lang="pl-PL" sz="1300" strike="sngStrike" kern="1200" dirty="0"/>
        </a:p>
      </dsp:txBody>
      <dsp:txXfrm>
        <a:off x="6759515" y="2293760"/>
        <a:ext cx="1212420" cy="232586"/>
      </dsp:txXfrm>
    </dsp:sp>
    <dsp:sp modelId="{FB24C771-6857-457F-BECF-F8AEFBB55BEC}">
      <dsp:nvSpPr>
        <dsp:cNvPr id="0" name=""/>
        <dsp:cNvSpPr/>
      </dsp:nvSpPr>
      <dsp:spPr>
        <a:xfrm>
          <a:off x="6752279" y="2571592"/>
          <a:ext cx="1226892" cy="24705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strike="sngStrike" kern="1200" dirty="0" smtClean="0"/>
            <a:t>T D</a:t>
          </a:r>
          <a:endParaRPr lang="pl-PL" sz="1300" strike="sngStrike" kern="1200" dirty="0"/>
        </a:p>
      </dsp:txBody>
      <dsp:txXfrm>
        <a:off x="6759515" y="2578828"/>
        <a:ext cx="1212420" cy="232586"/>
      </dsp:txXfrm>
    </dsp:sp>
    <dsp:sp modelId="{116127EB-3F9A-4828-82B3-35AE055D64B6}">
      <dsp:nvSpPr>
        <dsp:cNvPr id="0" name=""/>
        <dsp:cNvSpPr/>
      </dsp:nvSpPr>
      <dsp:spPr>
        <a:xfrm>
          <a:off x="6752279" y="2856660"/>
          <a:ext cx="1226892" cy="2470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GM nr 5</a:t>
          </a:r>
          <a:endParaRPr lang="pl-PL" sz="1300" kern="1200" dirty="0"/>
        </a:p>
      </dsp:txBody>
      <dsp:txXfrm>
        <a:off x="6759515" y="2863896"/>
        <a:ext cx="1212420" cy="232586"/>
      </dsp:txXfrm>
    </dsp:sp>
    <dsp:sp modelId="{7CF9499B-5F81-49C1-BFED-EE65D434FCC9}">
      <dsp:nvSpPr>
        <dsp:cNvPr id="0" name=""/>
        <dsp:cNvSpPr/>
      </dsp:nvSpPr>
      <dsp:spPr>
        <a:xfrm>
          <a:off x="6752279" y="3141728"/>
          <a:ext cx="1226892" cy="2470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MOS</a:t>
          </a:r>
          <a:endParaRPr lang="pl-PL" sz="1300" kern="1200" dirty="0"/>
        </a:p>
      </dsp:txBody>
      <dsp:txXfrm>
        <a:off x="6759515" y="3148964"/>
        <a:ext cx="1212420" cy="232586"/>
      </dsp:txXfrm>
    </dsp:sp>
    <dsp:sp modelId="{1ECA82EF-2E37-4435-BE0D-61AA0E6C0A55}">
      <dsp:nvSpPr>
        <dsp:cNvPr id="0" name=""/>
        <dsp:cNvSpPr/>
      </dsp:nvSpPr>
      <dsp:spPr>
        <a:xfrm>
          <a:off x="6752279" y="3426796"/>
          <a:ext cx="1226892" cy="247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SP D</a:t>
          </a:r>
          <a:endParaRPr lang="pl-PL" sz="1300" kern="1200" dirty="0"/>
        </a:p>
      </dsp:txBody>
      <dsp:txXfrm>
        <a:off x="6759515" y="3434032"/>
        <a:ext cx="1212420" cy="232586"/>
      </dsp:txXfrm>
    </dsp:sp>
    <dsp:sp modelId="{92D2B4AF-860D-4698-BBB6-38F8771C18C6}">
      <dsp:nvSpPr>
        <dsp:cNvPr id="0" name=""/>
        <dsp:cNvSpPr/>
      </dsp:nvSpPr>
      <dsp:spPr>
        <a:xfrm>
          <a:off x="6752279" y="3711864"/>
          <a:ext cx="1226892" cy="24705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LP D</a:t>
          </a:r>
          <a:endParaRPr lang="pl-PL" sz="1300" kern="1200" dirty="0"/>
        </a:p>
      </dsp:txBody>
      <dsp:txXfrm>
        <a:off x="6759515" y="3719100"/>
        <a:ext cx="1212420" cy="232586"/>
      </dsp:txXfrm>
    </dsp:sp>
    <dsp:sp modelId="{5E36EBE1-BC93-447F-81B9-213D02AD8FA0}">
      <dsp:nvSpPr>
        <dsp:cNvPr id="0" name=""/>
        <dsp:cNvSpPr/>
      </dsp:nvSpPr>
      <dsp:spPr>
        <a:xfrm>
          <a:off x="6752279" y="3996932"/>
          <a:ext cx="1226892" cy="247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TU D</a:t>
          </a:r>
          <a:endParaRPr lang="pl-PL" sz="1300" kern="1200" dirty="0"/>
        </a:p>
      </dsp:txBody>
      <dsp:txXfrm>
        <a:off x="6759515" y="4004168"/>
        <a:ext cx="1212420" cy="232586"/>
      </dsp:txXfrm>
    </dsp:sp>
    <dsp:sp modelId="{D9C055E0-D7E9-4D0A-B20D-CEAC5DD9CCF8}">
      <dsp:nvSpPr>
        <dsp:cNvPr id="0" name=""/>
        <dsp:cNvSpPr/>
      </dsp:nvSpPr>
      <dsp:spPr>
        <a:xfrm>
          <a:off x="6752279" y="4282000"/>
          <a:ext cx="1226892" cy="24705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LO D</a:t>
          </a:r>
          <a:endParaRPr lang="pl-PL" sz="1300" kern="1200" dirty="0"/>
        </a:p>
      </dsp:txBody>
      <dsp:txXfrm>
        <a:off x="6759515" y="4289236"/>
        <a:ext cx="1212420" cy="2325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Sieć szkół i placówek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708F7-AD98-4661-946E-74A72B3BB6F1}">
      <dsp:nvSpPr>
        <dsp:cNvPr id="0" name=""/>
        <dsp:cNvSpPr/>
      </dsp:nvSpPr>
      <dsp:spPr>
        <a:xfrm>
          <a:off x="1892" y="0"/>
          <a:ext cx="185682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ZPR w BD</a:t>
          </a:r>
          <a:endParaRPr lang="pl-PL" sz="2200" kern="1200" dirty="0"/>
        </a:p>
      </dsp:txBody>
      <dsp:txXfrm>
        <a:off x="1892" y="0"/>
        <a:ext cx="1856825" cy="1430491"/>
      </dsp:txXfrm>
    </dsp:sp>
    <dsp:sp modelId="{38F7EF9B-6123-4035-9E9E-2059CFF85CC3}">
      <dsp:nvSpPr>
        <dsp:cNvPr id="0" name=""/>
        <dsp:cNvSpPr/>
      </dsp:nvSpPr>
      <dsp:spPr>
        <a:xfrm>
          <a:off x="187574" y="1430607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GM Nr 3</a:t>
          </a:r>
        </a:p>
      </dsp:txBody>
      <dsp:txXfrm>
        <a:off x="207919" y="1450952"/>
        <a:ext cx="1444770" cy="653950"/>
      </dsp:txXfrm>
    </dsp:sp>
    <dsp:sp modelId="{32293684-9EF8-4C86-B847-9E09AEBE30C5}">
      <dsp:nvSpPr>
        <dsp:cNvPr id="0" name=""/>
        <dsp:cNvSpPr/>
      </dsp:nvSpPr>
      <dsp:spPr>
        <a:xfrm>
          <a:off x="187574" y="2232115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 Nr 3</a:t>
          </a:r>
          <a:endParaRPr lang="pl-PL" sz="1400" kern="1200" dirty="0"/>
        </a:p>
      </dsp:txBody>
      <dsp:txXfrm>
        <a:off x="207919" y="2252460"/>
        <a:ext cx="1444770" cy="653950"/>
      </dsp:txXfrm>
    </dsp:sp>
    <dsp:sp modelId="{EB313EAB-216E-462B-966C-16634AF2B92E}">
      <dsp:nvSpPr>
        <dsp:cNvPr id="0" name=""/>
        <dsp:cNvSpPr/>
      </dsp:nvSpPr>
      <dsp:spPr>
        <a:xfrm>
          <a:off x="187574" y="3033623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MOS</a:t>
          </a:r>
          <a:endParaRPr lang="pl-PL" sz="1400" kern="1200" dirty="0"/>
        </a:p>
      </dsp:txBody>
      <dsp:txXfrm>
        <a:off x="207919" y="3053968"/>
        <a:ext cx="1444770" cy="653950"/>
      </dsp:txXfrm>
    </dsp:sp>
    <dsp:sp modelId="{FA8E008D-BAB9-4C51-94E5-ABB572864F79}">
      <dsp:nvSpPr>
        <dsp:cNvPr id="0" name=""/>
        <dsp:cNvSpPr/>
      </dsp:nvSpPr>
      <dsp:spPr>
        <a:xfrm>
          <a:off x="187574" y="3835132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MOW</a:t>
          </a:r>
          <a:endParaRPr lang="pl-PL" sz="1400" kern="1200" dirty="0"/>
        </a:p>
      </dsp:txBody>
      <dsp:txXfrm>
        <a:off x="207919" y="3855477"/>
        <a:ext cx="1444770" cy="653950"/>
      </dsp:txXfrm>
    </dsp:sp>
    <dsp:sp modelId="{C89A3861-520D-4B64-8E6D-41A69CCC5FE7}">
      <dsp:nvSpPr>
        <dsp:cNvPr id="0" name=""/>
        <dsp:cNvSpPr/>
      </dsp:nvSpPr>
      <dsp:spPr>
        <a:xfrm>
          <a:off x="1997979" y="0"/>
          <a:ext cx="185682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ZSS Nr 4 w </a:t>
          </a:r>
          <a:r>
            <a:rPr lang="pl-PL" sz="2200" kern="1200" dirty="0" err="1" smtClean="0"/>
            <a:t>W</a:t>
          </a:r>
          <a:endParaRPr lang="pl-PL" sz="2200" kern="1200" dirty="0"/>
        </a:p>
      </dsp:txBody>
      <dsp:txXfrm>
        <a:off x="1997979" y="0"/>
        <a:ext cx="1856825" cy="1430491"/>
      </dsp:txXfrm>
    </dsp:sp>
    <dsp:sp modelId="{A367B84B-0E6F-4AA7-834C-92A7431D7C22}">
      <dsp:nvSpPr>
        <dsp:cNvPr id="0" name=""/>
        <dsp:cNvSpPr/>
      </dsp:nvSpPr>
      <dsp:spPr>
        <a:xfrm>
          <a:off x="2183662" y="1430607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 Nr 4</a:t>
          </a:r>
          <a:endParaRPr lang="pl-PL" sz="1400" kern="1200" dirty="0"/>
        </a:p>
      </dsp:txBody>
      <dsp:txXfrm>
        <a:off x="2204007" y="1450952"/>
        <a:ext cx="1444770" cy="653950"/>
      </dsp:txXfrm>
    </dsp:sp>
    <dsp:sp modelId="{87752BF5-7D4B-4FCD-8DFB-F1C983DFF3E6}">
      <dsp:nvSpPr>
        <dsp:cNvPr id="0" name=""/>
        <dsp:cNvSpPr/>
      </dsp:nvSpPr>
      <dsp:spPr>
        <a:xfrm>
          <a:off x="2183662" y="2232115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GM Nr 4</a:t>
          </a:r>
          <a:endParaRPr lang="pl-PL" sz="1400" kern="1200" dirty="0"/>
        </a:p>
      </dsp:txBody>
      <dsp:txXfrm>
        <a:off x="2204007" y="2252460"/>
        <a:ext cx="1444770" cy="653950"/>
      </dsp:txXfrm>
    </dsp:sp>
    <dsp:sp modelId="{75B09C0C-DFBC-4324-B9A3-A89E0EA63D11}">
      <dsp:nvSpPr>
        <dsp:cNvPr id="0" name=""/>
        <dsp:cNvSpPr/>
      </dsp:nvSpPr>
      <dsp:spPr>
        <a:xfrm>
          <a:off x="2183662" y="3033623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ZSZ Nr 4</a:t>
          </a:r>
          <a:endParaRPr lang="pl-PL" sz="1400" kern="1200" dirty="0"/>
        </a:p>
      </dsp:txBody>
      <dsp:txXfrm>
        <a:off x="2204007" y="3053968"/>
        <a:ext cx="1444770" cy="653950"/>
      </dsp:txXfrm>
    </dsp:sp>
    <dsp:sp modelId="{35551594-0E3C-4666-8904-C4411ABE7468}">
      <dsp:nvSpPr>
        <dsp:cNvPr id="0" name=""/>
        <dsp:cNvSpPr/>
      </dsp:nvSpPr>
      <dsp:spPr>
        <a:xfrm>
          <a:off x="2183662" y="3835132"/>
          <a:ext cx="1485460" cy="6946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Szkoła Przysposabiająca do Pracy</a:t>
          </a:r>
          <a:endParaRPr lang="pl-PL" sz="1400" kern="1200" dirty="0"/>
        </a:p>
      </dsp:txBody>
      <dsp:txXfrm>
        <a:off x="2204007" y="3855477"/>
        <a:ext cx="1444770" cy="653950"/>
      </dsp:txXfrm>
    </dsp:sp>
    <dsp:sp modelId="{124B8C9B-A4B0-4B07-954D-104EF4C73ED0}">
      <dsp:nvSpPr>
        <dsp:cNvPr id="0" name=""/>
        <dsp:cNvSpPr/>
      </dsp:nvSpPr>
      <dsp:spPr>
        <a:xfrm>
          <a:off x="3969259" y="0"/>
          <a:ext cx="185682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ZSS w L</a:t>
          </a:r>
          <a:endParaRPr lang="pl-PL" sz="2200" kern="1200" dirty="0"/>
        </a:p>
      </dsp:txBody>
      <dsp:txXfrm>
        <a:off x="3969259" y="0"/>
        <a:ext cx="1856825" cy="1430491"/>
      </dsp:txXfrm>
    </dsp:sp>
    <dsp:sp modelId="{16BDEC31-679A-4693-9134-F2AB275E1ACD}">
      <dsp:nvSpPr>
        <dsp:cNvPr id="0" name=""/>
        <dsp:cNvSpPr/>
      </dsp:nvSpPr>
      <dsp:spPr>
        <a:xfrm>
          <a:off x="4179749" y="1430898"/>
          <a:ext cx="1485460" cy="936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</a:t>
          </a:r>
        </a:p>
      </dsp:txBody>
      <dsp:txXfrm>
        <a:off x="4207186" y="1458335"/>
        <a:ext cx="1430586" cy="881906"/>
      </dsp:txXfrm>
    </dsp:sp>
    <dsp:sp modelId="{83EC310D-C5BB-47CA-BB72-04D08270A0A1}">
      <dsp:nvSpPr>
        <dsp:cNvPr id="0" name=""/>
        <dsp:cNvSpPr/>
      </dsp:nvSpPr>
      <dsp:spPr>
        <a:xfrm>
          <a:off x="4179749" y="2511799"/>
          <a:ext cx="1485460" cy="936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GM</a:t>
          </a:r>
        </a:p>
      </dsp:txBody>
      <dsp:txXfrm>
        <a:off x="4207186" y="2539236"/>
        <a:ext cx="1430586" cy="881906"/>
      </dsp:txXfrm>
    </dsp:sp>
    <dsp:sp modelId="{33F3655B-519A-4A63-AF13-E79CC04D3C27}">
      <dsp:nvSpPr>
        <dsp:cNvPr id="0" name=""/>
        <dsp:cNvSpPr/>
      </dsp:nvSpPr>
      <dsp:spPr>
        <a:xfrm>
          <a:off x="4179749" y="3592700"/>
          <a:ext cx="1485460" cy="936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strike="noStrike" kern="1200" dirty="0" smtClean="0"/>
            <a:t>LO</a:t>
          </a:r>
        </a:p>
      </dsp:txBody>
      <dsp:txXfrm>
        <a:off x="4207186" y="3620137"/>
        <a:ext cx="1430586" cy="881906"/>
      </dsp:txXfrm>
    </dsp:sp>
    <dsp:sp modelId="{E0556CF3-BCEA-4B67-A306-B1761C72301A}">
      <dsp:nvSpPr>
        <dsp:cNvPr id="0" name=""/>
        <dsp:cNvSpPr/>
      </dsp:nvSpPr>
      <dsp:spPr>
        <a:xfrm>
          <a:off x="5992046" y="0"/>
          <a:ext cx="1856825" cy="4768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PCE i PPP</a:t>
          </a:r>
        </a:p>
      </dsp:txBody>
      <dsp:txXfrm>
        <a:off x="5992046" y="0"/>
        <a:ext cx="1856825" cy="1430491"/>
      </dsp:txXfrm>
    </dsp:sp>
    <dsp:sp modelId="{5E78CD05-F47B-4E55-9834-5275DF027931}">
      <dsp:nvSpPr>
        <dsp:cNvPr id="0" name=""/>
        <dsp:cNvSpPr/>
      </dsp:nvSpPr>
      <dsp:spPr>
        <a:xfrm>
          <a:off x="6175836" y="1430607"/>
          <a:ext cx="1485460" cy="694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PPP w BD</a:t>
          </a:r>
        </a:p>
      </dsp:txBody>
      <dsp:txXfrm>
        <a:off x="6196181" y="1450952"/>
        <a:ext cx="1444770" cy="653950"/>
      </dsp:txXfrm>
    </dsp:sp>
    <dsp:sp modelId="{D4F02695-4F28-40A2-91BF-609A92B33E98}">
      <dsp:nvSpPr>
        <dsp:cNvPr id="0" name=""/>
        <dsp:cNvSpPr/>
      </dsp:nvSpPr>
      <dsp:spPr>
        <a:xfrm>
          <a:off x="6175836" y="2232115"/>
          <a:ext cx="1485460" cy="694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PPP w </a:t>
          </a:r>
          <a:r>
            <a:rPr lang="pl-PL" sz="2000" kern="1200" dirty="0" err="1" smtClean="0"/>
            <a:t>W</a:t>
          </a:r>
          <a:endParaRPr lang="pl-PL" sz="2000" kern="1200" dirty="0" smtClean="0"/>
        </a:p>
      </dsp:txBody>
      <dsp:txXfrm>
        <a:off x="6196181" y="2252460"/>
        <a:ext cx="1444770" cy="653950"/>
      </dsp:txXfrm>
    </dsp:sp>
    <dsp:sp modelId="{E22595B1-FF3F-4290-A282-69C5ED349234}">
      <dsp:nvSpPr>
        <dsp:cNvPr id="0" name=""/>
        <dsp:cNvSpPr/>
      </dsp:nvSpPr>
      <dsp:spPr>
        <a:xfrm>
          <a:off x="6175836" y="3033623"/>
          <a:ext cx="1485460" cy="694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BP</a:t>
          </a:r>
        </a:p>
      </dsp:txBody>
      <dsp:txXfrm>
        <a:off x="6196181" y="3053968"/>
        <a:ext cx="1444770" cy="653950"/>
      </dsp:txXfrm>
    </dsp:sp>
    <dsp:sp modelId="{C659DE57-31B5-433E-A020-436933CD8AE3}">
      <dsp:nvSpPr>
        <dsp:cNvPr id="0" name=""/>
        <dsp:cNvSpPr/>
      </dsp:nvSpPr>
      <dsp:spPr>
        <a:xfrm>
          <a:off x="6175836" y="3835132"/>
          <a:ext cx="1485460" cy="694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PODN</a:t>
          </a:r>
        </a:p>
      </dsp:txBody>
      <dsp:txXfrm>
        <a:off x="6196181" y="3855477"/>
        <a:ext cx="1444770" cy="6539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Sieć szkół i placówek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Sieć szkół i placówek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Sieć szkół i placówek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253181" y="0"/>
          <a:ext cx="7200693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Wstęp, metryczka i mapa powiatu</a:t>
          </a:r>
          <a:endParaRPr lang="pl-PL" sz="2900" kern="1200" dirty="0"/>
        </a:p>
      </dsp:txBody>
      <dsp:txXfrm rot="10800000">
        <a:off x="405747" y="0"/>
        <a:ext cx="7048127" cy="610264"/>
      </dsp:txXfrm>
    </dsp:sp>
    <dsp:sp modelId="{2436124C-15B3-4BF5-A408-9508B4F72F83}">
      <dsp:nvSpPr>
        <dsp:cNvPr id="0" name=""/>
        <dsp:cNvSpPr/>
      </dsp:nvSpPr>
      <dsp:spPr>
        <a:xfrm>
          <a:off x="444472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3212A-514E-4484-8070-3F898A1F3153}">
      <dsp:nvSpPr>
        <dsp:cNvPr id="0" name=""/>
        <dsp:cNvSpPr/>
      </dsp:nvSpPr>
      <dsp:spPr>
        <a:xfrm>
          <a:off x="3225958" y="0"/>
          <a:ext cx="4838937" cy="149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6500" kern="1200" dirty="0" smtClean="0"/>
            <a:t>5</a:t>
          </a:r>
          <a:endParaRPr lang="pl-PL" sz="6500" kern="1200" dirty="0"/>
        </a:p>
      </dsp:txBody>
      <dsp:txXfrm>
        <a:off x="3225958" y="186262"/>
        <a:ext cx="4280152" cy="1117570"/>
      </dsp:txXfrm>
    </dsp:sp>
    <dsp:sp modelId="{C28D1CB4-CA99-48B8-92E4-163F8CC0332E}">
      <dsp:nvSpPr>
        <dsp:cNvPr id="0" name=""/>
        <dsp:cNvSpPr/>
      </dsp:nvSpPr>
      <dsp:spPr>
        <a:xfrm>
          <a:off x="0" y="0"/>
          <a:ext cx="3225958" cy="1490094"/>
        </a:xfrm>
        <a:prstGeom prst="roundRect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Awans na n- la kontraktowego	</a:t>
          </a:r>
          <a:endParaRPr lang="pl-PL" sz="2900" kern="1200" dirty="0"/>
        </a:p>
      </dsp:txBody>
      <dsp:txXfrm>
        <a:off x="72740" y="72740"/>
        <a:ext cx="3080478" cy="1344614"/>
      </dsp:txXfrm>
    </dsp:sp>
    <dsp:sp modelId="{0D1D1AE4-A655-4116-BCA4-185E58CE7B87}">
      <dsp:nvSpPr>
        <dsp:cNvPr id="0" name=""/>
        <dsp:cNvSpPr/>
      </dsp:nvSpPr>
      <dsp:spPr>
        <a:xfrm>
          <a:off x="3225958" y="1639104"/>
          <a:ext cx="4838937" cy="149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6500" kern="1200" dirty="0" smtClean="0"/>
            <a:t>14</a:t>
          </a:r>
          <a:endParaRPr lang="pl-PL" sz="6500" kern="1200" dirty="0"/>
        </a:p>
      </dsp:txBody>
      <dsp:txXfrm>
        <a:off x="3225958" y="1825366"/>
        <a:ext cx="4280152" cy="1117570"/>
      </dsp:txXfrm>
    </dsp:sp>
    <dsp:sp modelId="{D62B5378-AAA8-4B40-9937-F21A06956707}">
      <dsp:nvSpPr>
        <dsp:cNvPr id="0" name=""/>
        <dsp:cNvSpPr/>
      </dsp:nvSpPr>
      <dsp:spPr>
        <a:xfrm>
          <a:off x="0" y="1639104"/>
          <a:ext cx="3225958" cy="1490094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Awans na n - la mianowanego</a:t>
          </a:r>
          <a:endParaRPr lang="pl-PL" sz="2900" kern="1200" dirty="0"/>
        </a:p>
      </dsp:txBody>
      <dsp:txXfrm>
        <a:off x="72740" y="1711844"/>
        <a:ext cx="3080478" cy="1344614"/>
      </dsp:txXfrm>
    </dsp:sp>
    <dsp:sp modelId="{766C6A9A-FF0D-4FF5-882F-3D82FF3F140B}">
      <dsp:nvSpPr>
        <dsp:cNvPr id="0" name=""/>
        <dsp:cNvSpPr/>
      </dsp:nvSpPr>
      <dsp:spPr>
        <a:xfrm>
          <a:off x="3225958" y="3278208"/>
          <a:ext cx="4838937" cy="1490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6500" kern="1200" dirty="0" smtClean="0"/>
            <a:t>5</a:t>
          </a:r>
          <a:endParaRPr lang="pl-PL" sz="6500" kern="1200" dirty="0"/>
        </a:p>
      </dsp:txBody>
      <dsp:txXfrm>
        <a:off x="3225958" y="3464470"/>
        <a:ext cx="4280152" cy="1117570"/>
      </dsp:txXfrm>
    </dsp:sp>
    <dsp:sp modelId="{6E6F625E-DF76-46A8-B2B8-A380029FDDC3}">
      <dsp:nvSpPr>
        <dsp:cNvPr id="0" name=""/>
        <dsp:cNvSpPr/>
      </dsp:nvSpPr>
      <dsp:spPr>
        <a:xfrm>
          <a:off x="0" y="3278208"/>
          <a:ext cx="3225958" cy="1490094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Awans na n – la dyplomowanego</a:t>
          </a:r>
          <a:endParaRPr lang="pl-PL" sz="2900" kern="1200" dirty="0"/>
        </a:p>
      </dsp:txBody>
      <dsp:txXfrm>
        <a:off x="72740" y="3350948"/>
        <a:ext cx="3080478" cy="134461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Kadra nauczycielska, administracja i obsługa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Finansowanie oświaty 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Podstawowe decyzje prawne i strategiczne</a:t>
          </a:r>
          <a:endParaRPr lang="pl-PL" sz="2400" kern="1200" dirty="0"/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Finansowanie oświaty 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Finansowanie oświaty 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Warunki kształcenia i zarządzanie mieniem szkolnym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Warunki kształcenia i zarządzanie mieniem szkolnym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Warunki kształcenia i zarządzanie mieniem szkolnym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 – matura 2012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 – matura 2012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 – matura 2012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F5E8B-F2E8-4532-A1AA-5EA9488015A8}">
      <dsp:nvSpPr>
        <dsp:cNvPr id="0" name=""/>
        <dsp:cNvSpPr/>
      </dsp:nvSpPr>
      <dsp:spPr>
        <a:xfrm>
          <a:off x="0" y="0"/>
          <a:ext cx="7337524" cy="427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1. Uchwały podjęte przez Radę Powiatu :</a:t>
          </a:r>
          <a:endParaRPr lang="pl-PL" sz="1400" kern="1200" dirty="0"/>
        </a:p>
      </dsp:txBody>
      <dsp:txXfrm>
        <a:off x="20890" y="20890"/>
        <a:ext cx="7295744" cy="386147"/>
      </dsp:txXfrm>
    </dsp:sp>
    <dsp:sp modelId="{4BCBDC40-2B4C-415B-B680-93FC57CE7E19}">
      <dsp:nvSpPr>
        <dsp:cNvPr id="0" name=""/>
        <dsp:cNvSpPr/>
      </dsp:nvSpPr>
      <dsp:spPr>
        <a:xfrm>
          <a:off x="0" y="431922"/>
          <a:ext cx="7337524" cy="4820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966" tIns="17780" rIns="99568" bIns="17780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 w zakresie planu sieci publicznych szkół ponadgimnazjalnych i specjalnych  w Powiecie Wołowskim;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 w sprawie założenia Liceum Ogólnokształcącego dla dorosłych w Zespole Szkół im. T. Kościuszki w Wołowie;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 dotyczące przekształcenia dotychczasowych dwuletnich Zasadniczych Szkół Zawodowych w trzyletnie ponadgimnazjalne  Zasadnicze Szkoły Zawodowe;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400" kern="1200" dirty="0" smtClean="0"/>
            <a:t>w sprawie likwidacji z dniem 01.09.2012 r. lub stopniowej likwidacji   następujących szkół: 1) </a:t>
          </a:r>
          <a:r>
            <a:rPr lang="pl-PL" sz="1400" u="sng" kern="1200" dirty="0" smtClean="0">
              <a:solidFill>
                <a:schemeClr val="accent2">
                  <a:lumMod val="75000"/>
                </a:schemeClr>
              </a:solidFill>
            </a:rPr>
            <a:t>w Zespole Szkół im. T. Kościuszki w Wołowie</a:t>
          </a:r>
          <a:r>
            <a:rPr lang="pl-PL" sz="1400" kern="1200" dirty="0" smtClean="0"/>
            <a:t>: ZSZ dla dorosłych, Technikum dla Dorosłych, Liceum Profilowanego dla Dorosłych, ZSZ dla młodzieży, Liceum Profilowanego dla młodzieży, 2) </a:t>
          </a:r>
          <a:r>
            <a:rPr lang="pl-PL" sz="1400" u="sng" kern="1200" dirty="0" smtClean="0">
              <a:solidFill>
                <a:schemeClr val="accent2">
                  <a:lumMod val="75000"/>
                </a:schemeClr>
              </a:solidFill>
            </a:rPr>
            <a:t>w Zespole Szkół Zawodowych w Wołowie </a:t>
          </a:r>
          <a:r>
            <a:rPr lang="pl-PL" sz="1400" u="none" kern="1200" dirty="0" smtClean="0">
              <a:solidFill>
                <a:schemeClr val="tx1"/>
              </a:solidFill>
            </a:rPr>
            <a:t>: Technikum Uzupełniające dla Dorosłych, Technikum Uzupełniające dla Młodzieży, 3) </a:t>
          </a:r>
          <a:r>
            <a:rPr lang="pl-PL" sz="1400" u="sng" kern="1200" dirty="0" smtClean="0">
              <a:solidFill>
                <a:schemeClr val="accent2">
                  <a:lumMod val="75000"/>
                </a:schemeClr>
              </a:solidFill>
            </a:rPr>
            <a:t>w Zespole Szkół Ogólnokształcących</a:t>
          </a:r>
          <a:r>
            <a:rPr lang="pl-PL" sz="1400" u="none" kern="1200" dirty="0" smtClean="0">
              <a:solidFill>
                <a:schemeClr val="tx1"/>
              </a:solidFill>
            </a:rPr>
            <a:t>: Uzupełniające Liceum Ogólnokształcące;</a:t>
          </a:r>
          <a:endParaRPr lang="pl-PL" sz="1400" u="sng" kern="1200" dirty="0">
            <a:solidFill>
              <a:schemeClr val="accent2">
                <a:lumMod val="75000"/>
              </a:schemeClr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l-PL" sz="1400" u="sng" kern="1200" dirty="0">
            <a:solidFill>
              <a:schemeClr val="accent2">
                <a:lumMod val="75000"/>
              </a:schemeClr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400" u="none" kern="1200" dirty="0" smtClean="0">
              <a:solidFill>
                <a:schemeClr val="tx1"/>
              </a:solidFill>
            </a:rPr>
            <a:t>w sprawie nadania pierwszego statutu dla: Liceum Ogólnokształcącego dla Dorosłych w Zespole Szkół im. T. Kościuszki w Wołowie oraz Gimnazjum nr 5 w Młodzieżowym Ośrodku Socjoterapii w Zespole Szkół im. T. Kościuszki w Wołowie;</a:t>
          </a:r>
          <a:endParaRPr lang="pl-PL" sz="1400" u="none" kern="1200" dirty="0">
            <a:solidFill>
              <a:schemeClr val="tx1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l-PL" sz="1400" u="none" kern="1200" dirty="0">
            <a:solidFill>
              <a:schemeClr val="tx1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400" u="none" kern="1200" dirty="0" smtClean="0">
              <a:solidFill>
                <a:schemeClr val="tx1"/>
              </a:solidFill>
            </a:rPr>
            <a:t> w sprawie nadania numerów porządkowych Szkole Podstawowej Specjalnej i Gimnazjum Specjalnemu wchodzącym w skład MOW w Zespole Placówek Resocjalizacyjnych</a:t>
          </a:r>
          <a:endParaRPr lang="pl-PL" sz="1400" u="none" kern="1200" dirty="0">
            <a:solidFill>
              <a:schemeClr val="tx1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l-PL" sz="1400" u="none" kern="1200" dirty="0">
            <a:solidFill>
              <a:schemeClr val="tx1"/>
            </a:solidFill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400" kern="1200" dirty="0"/>
        </a:p>
      </dsp:txBody>
      <dsp:txXfrm>
        <a:off x="0" y="431922"/>
        <a:ext cx="7337524" cy="4820667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 – egzamin zawodowy 2012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nauczania i wyrównywania szans edukacyjnych – egzamin zawodowy 2012</a:t>
          </a:r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0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4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Podstawowe decyzje prawne i strategiczne</a:t>
          </a:r>
          <a:endParaRPr lang="pl-PL" sz="2400" kern="1200" dirty="0"/>
        </a:p>
      </dsp:txBody>
      <dsp:txXfrm rot="10800000">
        <a:off x="222206" y="0"/>
        <a:ext cx="7410641" cy="609668"/>
      </dsp:txXfrm>
    </dsp:sp>
    <dsp:sp modelId="{2436124C-15B3-4BF5-A408-9508B4F72F83}">
      <dsp:nvSpPr>
        <dsp:cNvPr id="0" name=""/>
        <dsp:cNvSpPr/>
      </dsp:nvSpPr>
      <dsp:spPr>
        <a:xfrm>
          <a:off x="288029" y="297"/>
          <a:ext cx="609668" cy="6096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F5E8B-F2E8-4532-A1AA-5EA9488015A8}">
      <dsp:nvSpPr>
        <dsp:cNvPr id="0" name=""/>
        <dsp:cNvSpPr/>
      </dsp:nvSpPr>
      <dsp:spPr>
        <a:xfrm>
          <a:off x="0" y="0"/>
          <a:ext cx="7838257" cy="457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1. Uchwały podjęte przez Radę Powiatu  (cd.):</a:t>
          </a:r>
          <a:endParaRPr lang="pl-PL" sz="1400" kern="1200" dirty="0"/>
        </a:p>
      </dsp:txBody>
      <dsp:txXfrm>
        <a:off x="22343" y="22343"/>
        <a:ext cx="7793571" cy="413012"/>
      </dsp:txXfrm>
    </dsp:sp>
    <dsp:sp modelId="{4BCBDC40-2B4C-415B-B680-93FC57CE7E19}">
      <dsp:nvSpPr>
        <dsp:cNvPr id="0" name=""/>
        <dsp:cNvSpPr/>
      </dsp:nvSpPr>
      <dsp:spPr>
        <a:xfrm>
          <a:off x="0" y="504051"/>
          <a:ext cx="7838257" cy="160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865" tIns="17780" rIns="99568" bIns="17780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ustalenia obowiązkowego wymiaru godzin zajęć nauczycieli realizujących w  ramach stosunku pracy obowiązki określone dla stanowisk o różnym tygodniowym wymiarze godzin,……;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określania zasad udzielania i rozmiaru obniżek oraz przyznawania zwolnień od obowiązku realizacji tygodniowego obowiązkowego wymiaru godzin zajęć nauczycielom, którym powierzono stanowiska kierownicze…;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zasad rozliczania obowiązkowego wymiaru zajęć nauczycieli, dla których ustalony plan zajęć jest różny w poszczególnych okresach roku szkolnego</a:t>
          </a:r>
          <a:endParaRPr lang="pl-PL" sz="1400" kern="1200" dirty="0"/>
        </a:p>
      </dsp:txBody>
      <dsp:txXfrm>
        <a:off x="0" y="504051"/>
        <a:ext cx="7838257" cy="1605536"/>
      </dsp:txXfrm>
    </dsp:sp>
    <dsp:sp modelId="{87E024E0-7E0D-4E9E-8C65-68E0C8D0D154}">
      <dsp:nvSpPr>
        <dsp:cNvPr id="0" name=""/>
        <dsp:cNvSpPr/>
      </dsp:nvSpPr>
      <dsp:spPr>
        <a:xfrm>
          <a:off x="0" y="2267281"/>
          <a:ext cx="7838257" cy="587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u="none" kern="1200" dirty="0" smtClean="0">
              <a:solidFill>
                <a:schemeClr val="bg1"/>
              </a:solidFill>
            </a:rPr>
            <a:t>2. Uchwały podjęte przez Zarząd Powiatu (organ wykonawczy):</a:t>
          </a:r>
        </a:p>
      </dsp:txBody>
      <dsp:txXfrm>
        <a:off x="28680" y="2295961"/>
        <a:ext cx="7780897" cy="530155"/>
      </dsp:txXfrm>
    </dsp:sp>
    <dsp:sp modelId="{A0742D6B-FF4E-4BD0-9E0D-790934AFC168}">
      <dsp:nvSpPr>
        <dsp:cNvPr id="0" name=""/>
        <dsp:cNvSpPr/>
      </dsp:nvSpPr>
      <dsp:spPr>
        <a:xfrm>
          <a:off x="0" y="2898494"/>
          <a:ext cx="7838257" cy="2110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865" tIns="17780" rIns="99568" bIns="17780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przyznania dopłat dla nauczycieli zatrudnionych w szkołach i placówkach oświatowych… w związku ze wspieraniem dokształcania i doskonalenia zawodowego;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powierzenia zadań doradcy metodycznego;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ustalenia wysokości dziennej stawki żywieniowej w PWPO-W w Godzięcinie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planu dofinansowania form doskonalenia zawodowego nauczycieli w 2012 r. 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ustalenia planowanej liczby oddziałów oraz liczby uczniów przyjmowanych do klas pierwszych szkół ponadgimnazjalnych na rok szkolny 2012/2013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400" kern="1200" dirty="0" smtClean="0"/>
            <a:t>W sprawie ustalenia zasad przygotowywania arkuszy organizacyjnych na rok szkolny 2012/2013 dla szkół i placówek…;</a:t>
          </a:r>
          <a:endParaRPr lang="pl-PL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400" kern="1200" dirty="0"/>
        </a:p>
      </dsp:txBody>
      <dsp:txXfrm>
        <a:off x="0" y="2898494"/>
        <a:ext cx="7838257" cy="21103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Demografia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Demografia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067F-DE42-455E-BB6E-E126019078DA}">
      <dsp:nvSpPr>
        <dsp:cNvPr id="0" name=""/>
        <dsp:cNvSpPr/>
      </dsp:nvSpPr>
      <dsp:spPr>
        <a:xfrm rot="10800000">
          <a:off x="69789" y="0"/>
          <a:ext cx="7563058" cy="6102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9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Sieć szkół i placówek</a:t>
          </a:r>
        </a:p>
      </dsp:txBody>
      <dsp:txXfrm rot="10800000">
        <a:off x="222355" y="0"/>
        <a:ext cx="7410492" cy="610264"/>
      </dsp:txXfrm>
    </dsp:sp>
    <dsp:sp modelId="{2436124C-15B3-4BF5-A408-9508B4F72F83}">
      <dsp:nvSpPr>
        <dsp:cNvPr id="0" name=""/>
        <dsp:cNvSpPr/>
      </dsp:nvSpPr>
      <dsp:spPr>
        <a:xfrm>
          <a:off x="287061" y="0"/>
          <a:ext cx="610264" cy="61026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46811-CB76-4E0A-9AF1-5A767D4D03CA}" type="datetimeFigureOut">
              <a:rPr lang="pl-PL" smtClean="0"/>
              <a:t>2012-11-23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2EBA-7B78-4D35-95DB-0AB57A75C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50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6851-7D15-40B0-AFD0-AEB309C7A986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CF8E5-7485-46AF-8735-071DDD5FD6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28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roku szkolnym 2011/2012 zmieniono sposób dozoru obiektów</a:t>
            </a:r>
            <a:r>
              <a:rPr lang="pl-PL" baseline="0" dirty="0" smtClean="0"/>
              <a:t> szkolnych i zrezygnowano z usług fizycznych świadczonych przez osoby zatrudnione na umowę o pracę. W sumie stan zatrudnienia zmniejszył się o 4,5 etatu ( PZS 1,5 etatu, ZSZ w BD 1 etat, ZSZ w </a:t>
            </a:r>
            <a:r>
              <a:rPr lang="pl-PL" baseline="0" dirty="0" err="1" smtClean="0"/>
              <a:t>W</a:t>
            </a:r>
            <a:r>
              <a:rPr lang="pl-PL" baseline="0" dirty="0" smtClean="0"/>
              <a:t> 1 etat, ZS im. T. K 1 etat)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roku szkolnym 2010/2011 było w sumie 30 </a:t>
            </a:r>
            <a:r>
              <a:rPr lang="pl-PL" smtClean="0"/>
              <a:t>awansów zawodowych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roku szkolnym 2010/2011 było w sumie 30 awansów zawodowych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Uchwała nr 65/165/12 Zarządu Powiatu Wołowskiego z dnia 21.02.12 w sprawie planu dofinansowania form doskonalenia zawodowego nauczycieli w 2012 r.  13 wniosków wpłynęło za  szkolenia w II semestrze roku szkolnego 2011/2012 ( w tym 1 odmowa) oraz 15 w I semestrze (14 pozytywnie, 1 odmowa)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 uaktualnienia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 uaktualnienia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Do uaktualnienia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 uaktualnienia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 uaktualnienia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 uaktualnienia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Razem</a:t>
            </a:r>
            <a:r>
              <a:rPr lang="pl-PL" baseline="0" dirty="0" smtClean="0"/>
              <a:t> w poprzednim roku szkolnym pozyskano 762 533,89 zł plus 1 998 770,00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Średni wynik całego powiatu</a:t>
            </a:r>
            <a:r>
              <a:rPr lang="pl-PL" baseline="0" dirty="0" smtClean="0"/>
              <a:t> 92% po uwzględnieniu poprawek jest najlepszy na Dolnym Śląsku. </a:t>
            </a:r>
            <a:r>
              <a:rPr lang="pl-PL" dirty="0" smtClean="0"/>
              <a:t>Wynik</a:t>
            </a:r>
            <a:r>
              <a:rPr lang="pl-PL" baseline="0" dirty="0" smtClean="0"/>
              <a:t> powiatu 94, 7 w porównaniu z innymi powiatami na Dolnym Śląsku stanowi 8 wynik wśród LO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Średni wynik całego powiatu</a:t>
            </a:r>
            <a:r>
              <a:rPr lang="pl-PL" baseline="0" dirty="0" smtClean="0"/>
              <a:t> 92% po uwzględnieniu poprawek jest najlepszy na Dolnym Śląsku. </a:t>
            </a:r>
            <a:r>
              <a:rPr lang="pl-PL" dirty="0" smtClean="0"/>
              <a:t>Wynik</a:t>
            </a:r>
            <a:r>
              <a:rPr lang="pl-PL" baseline="0" dirty="0" smtClean="0"/>
              <a:t> powiatu 94, 7 w porównaniu z innymi powiatami na Dolnym Śląsku stanowi 8 wynik wśród LO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Średni wynik całego powiatu</a:t>
            </a:r>
            <a:r>
              <a:rPr lang="pl-PL" baseline="0" dirty="0" smtClean="0"/>
              <a:t> 92% po uwzględnieniu poprawek jest najlepszy na Dolnym Śląsku. </a:t>
            </a:r>
            <a:r>
              <a:rPr lang="pl-PL" dirty="0" smtClean="0"/>
              <a:t>Wynik</a:t>
            </a:r>
            <a:r>
              <a:rPr lang="pl-PL" baseline="0" dirty="0" smtClean="0"/>
              <a:t> powiatu 94, 7 w porównaniu z innymi powiatami na Dolnym Śląsku stanowi 8 wynik wśród LO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Dane</a:t>
            </a:r>
            <a:r>
              <a:rPr lang="pl-PL" baseline="0" dirty="0" smtClean="0"/>
              <a:t> dotyczą zdających egzamin maturalny po raz pierwszy. Dane uwzględniają wyniki sesji poprawkowej.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Dane</a:t>
            </a:r>
            <a:r>
              <a:rPr lang="pl-PL" baseline="0" dirty="0" smtClean="0"/>
              <a:t> dotyczą zdających egzamin maturalny po raz pierwszy. </a:t>
            </a:r>
            <a:r>
              <a:rPr lang="pl-PL" baseline="0" smtClean="0"/>
              <a:t>Dane uwzględniają </a:t>
            </a:r>
            <a:r>
              <a:rPr lang="pl-PL" baseline="0" dirty="0" smtClean="0"/>
              <a:t>wyniki sesji poprawkowej.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Dane</a:t>
            </a:r>
            <a:r>
              <a:rPr lang="pl-PL" baseline="0" dirty="0" smtClean="0"/>
              <a:t> dotyczą zdających egzamin maturalny po raz pierwszy. </a:t>
            </a:r>
            <a:r>
              <a:rPr lang="pl-PL" baseline="0" smtClean="0"/>
              <a:t>Dane uwzględniają </a:t>
            </a:r>
            <a:r>
              <a:rPr lang="pl-PL" baseline="0" dirty="0" smtClean="0"/>
              <a:t>wyniki sesji poprawkowej.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Średnio  w Powiecie na  1 ucznia przypadało </a:t>
            </a:r>
            <a:r>
              <a:rPr lang="pl-PL" baseline="0" dirty="0" smtClean="0"/>
              <a:t>0,95 przedmiotu dodatkowego zdawanego na </a:t>
            </a:r>
            <a:r>
              <a:rPr lang="pl-PL" dirty="0" smtClean="0"/>
              <a:t>poziomie rozszerzonym,</a:t>
            </a:r>
            <a:r>
              <a:rPr lang="pl-PL" baseline="0" dirty="0" smtClean="0"/>
              <a:t> 0,53 na poziomie podstawowym. Ogółem 1,48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ZS</a:t>
            </a:r>
            <a:r>
              <a:rPr lang="pl-PL" baseline="0" dirty="0" smtClean="0"/>
              <a:t> im. T. K. 6 osób w ogóle nie przystąpiło do żadnego egzaminu (ani matury, ani do zawodowego)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ZS</a:t>
            </a:r>
            <a:r>
              <a:rPr lang="pl-PL" baseline="0" dirty="0" smtClean="0"/>
              <a:t> im. T. K. 6 osób w ogóle nie przystąpiło do żadnego egzaminu (ani matury, ani do zawodowego)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A5C8BA-A264-4191-960C-883D2BEA2DE1}" type="slidenum">
              <a:rPr lang="pl-PL"/>
              <a:pPr/>
              <a:t>42</a:t>
            </a:fld>
            <a:endParaRPr lang="pl-PL"/>
          </a:p>
        </p:txBody>
      </p:sp>
      <p:sp>
        <p:nvSpPr>
          <p:cNvPr id="183297" name="Text Box 1"/>
          <p:cNvSpPr txBox="1">
            <a:spLocks noChangeArrowheads="1"/>
          </p:cNvSpPr>
          <p:nvPr/>
        </p:nvSpPr>
        <p:spPr bwMode="auto">
          <a:xfrm>
            <a:off x="3841451" y="9428584"/>
            <a:ext cx="2923081" cy="479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F1AC510-F28D-4DD1-B0C9-10A20DC8733B}" type="slidenum">
              <a:rPr lang="pl-PL" sz="1200" b="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pl-PL" sz="1200" b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3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744538"/>
            <a:ext cx="4953000" cy="3716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180" y="4715153"/>
            <a:ext cx="5419161" cy="44600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740463-D9BF-4538-80AC-FC29415C1B95}" type="slidenum">
              <a:rPr lang="pl-PL"/>
              <a:pPr/>
              <a:t>43</a:t>
            </a:fld>
            <a:endParaRPr lang="pl-PL"/>
          </a:p>
        </p:txBody>
      </p:sp>
      <p:sp>
        <p:nvSpPr>
          <p:cNvPr id="188417" name="Text Box 1"/>
          <p:cNvSpPr txBox="1">
            <a:spLocks noChangeArrowheads="1"/>
          </p:cNvSpPr>
          <p:nvPr/>
        </p:nvSpPr>
        <p:spPr bwMode="auto">
          <a:xfrm>
            <a:off x="3841451" y="9428584"/>
            <a:ext cx="2923081" cy="479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E449617-A416-4614-8637-E832C4BEBC32}" type="slidenum">
              <a:rPr lang="pl-PL" sz="1200" b="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pl-PL" sz="1200" b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8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44538"/>
            <a:ext cx="4945062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180" y="4715153"/>
            <a:ext cx="5414451" cy="44549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5F5BE1-C503-4E59-A63E-2BD8AE1F5B18}" type="slidenum">
              <a:rPr lang="pl-PL"/>
              <a:pPr/>
              <a:t>44</a:t>
            </a:fld>
            <a:endParaRPr lang="pl-PL"/>
          </a:p>
        </p:txBody>
      </p:sp>
      <p:sp>
        <p:nvSpPr>
          <p:cNvPr id="194561" name="Text Box 1"/>
          <p:cNvSpPr txBox="1">
            <a:spLocks noChangeArrowheads="1"/>
          </p:cNvSpPr>
          <p:nvPr/>
        </p:nvSpPr>
        <p:spPr bwMode="auto">
          <a:xfrm>
            <a:off x="3841451" y="9428584"/>
            <a:ext cx="2923081" cy="479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E4996AC-78EE-4F48-A8E9-DBA22672E120}" type="slidenum">
              <a:rPr lang="pl-PL" sz="1200" b="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pl-PL" sz="1200" b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44538"/>
            <a:ext cx="4945062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180" y="4715153"/>
            <a:ext cx="5414451" cy="44549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7206DE-F055-4C56-98F8-D97E8F868E71}" type="slidenum">
              <a:rPr lang="pl-PL"/>
              <a:pPr/>
              <a:t>45</a:t>
            </a:fld>
            <a:endParaRPr lang="pl-PL"/>
          </a:p>
        </p:txBody>
      </p:sp>
      <p:sp>
        <p:nvSpPr>
          <p:cNvPr id="191489" name="Text Box 1"/>
          <p:cNvSpPr txBox="1">
            <a:spLocks noChangeArrowheads="1"/>
          </p:cNvSpPr>
          <p:nvPr/>
        </p:nvSpPr>
        <p:spPr bwMode="auto">
          <a:xfrm>
            <a:off x="3841451" y="9428584"/>
            <a:ext cx="2923081" cy="479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AC4DA3F-D2C4-48B6-A71D-2CDB6B75EB68}" type="slidenum">
              <a:rPr lang="pl-PL" sz="1200" b="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pl-PL" sz="1200" b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1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44538"/>
            <a:ext cx="4945062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180" y="4715153"/>
            <a:ext cx="5414451" cy="44549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9B9B3C-E093-4DCE-9BA9-475874F51832}" type="slidenum">
              <a:rPr lang="pl-PL"/>
              <a:pPr/>
              <a:t>46</a:t>
            </a:fld>
            <a:endParaRPr lang="pl-PL"/>
          </a:p>
        </p:txBody>
      </p:sp>
      <p:sp>
        <p:nvSpPr>
          <p:cNvPr id="198657" name="Text Box 1"/>
          <p:cNvSpPr txBox="1">
            <a:spLocks noChangeArrowheads="1"/>
          </p:cNvSpPr>
          <p:nvPr/>
        </p:nvSpPr>
        <p:spPr bwMode="auto">
          <a:xfrm>
            <a:off x="3841451" y="9428584"/>
            <a:ext cx="2923081" cy="479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D3555FA-1429-4E10-A615-7BCBD6805257}" type="slidenum">
              <a:rPr lang="pl-PL" sz="1200" b="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pl-PL" sz="1200" b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86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44538"/>
            <a:ext cx="4945062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180" y="4715153"/>
            <a:ext cx="5414451" cy="44549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900CBD-768E-4377-8016-8E57FF84F6DC}" type="slidenum">
              <a:rPr lang="pl-PL"/>
              <a:pPr/>
              <a:t>47</a:t>
            </a:fld>
            <a:endParaRPr lang="pl-PL"/>
          </a:p>
        </p:txBody>
      </p:sp>
      <p:sp>
        <p:nvSpPr>
          <p:cNvPr id="201729" name="Text Box 1"/>
          <p:cNvSpPr txBox="1">
            <a:spLocks noChangeArrowheads="1"/>
          </p:cNvSpPr>
          <p:nvPr/>
        </p:nvSpPr>
        <p:spPr bwMode="auto">
          <a:xfrm>
            <a:off x="3841451" y="9428584"/>
            <a:ext cx="2923081" cy="479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24E1E41-6053-48EA-8C8B-0E2B2DCF3F5B}" type="slidenum">
              <a:rPr lang="pl-PL" sz="1200" b="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pl-PL" sz="1200" b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1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744538"/>
            <a:ext cx="4953000" cy="3716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8180" y="4715153"/>
            <a:ext cx="5419161" cy="44600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ZS</a:t>
            </a:r>
            <a:r>
              <a:rPr lang="pl-PL" baseline="0" dirty="0" smtClean="0"/>
              <a:t> im. T. K. 6 osób w ogóle nie przystąpiło do żadnego egzaminu (ani matury, ani do zawodowego)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</a:t>
            </a:r>
            <a:r>
              <a:rPr lang="pl-PL" baseline="0" dirty="0" smtClean="0"/>
              <a:t> dzień 30.09.2012 r. było razem 2270 uczniów (łącznie z dorosłymi), a na dzień 30.09.2011 r.  więcej  o 67, czyli 2337 uczniów. Liczba uczniów zmalała o 3 % w stosunku do roku </a:t>
            </a:r>
            <a:r>
              <a:rPr lang="pl-PL" baseline="0" dirty="0" err="1" smtClean="0"/>
              <a:t>ubiełego</a:t>
            </a:r>
            <a:r>
              <a:rPr lang="pl-PL" baseline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CF8E5-7485-46AF-8735-071DDD5FD65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48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2012-11-23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microsoft.com/office/2007/relationships/diagramDrawing" Target="../diagrams/drawing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openxmlformats.org/officeDocument/2006/relationships/diagramColors" Target="../diagrams/colors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QuickStyle" Target="../diagrams/quickStyle15.xml"/><Relationship Id="rId5" Type="http://schemas.openxmlformats.org/officeDocument/2006/relationships/diagramQuickStyle" Target="../diagrams/quickStyle14.xml"/><Relationship Id="rId10" Type="http://schemas.openxmlformats.org/officeDocument/2006/relationships/diagramLayout" Target="../diagrams/layout15.xml"/><Relationship Id="rId4" Type="http://schemas.openxmlformats.org/officeDocument/2006/relationships/diagramLayout" Target="../diagrams/layout14.xml"/><Relationship Id="rId9" Type="http://schemas.openxmlformats.org/officeDocument/2006/relationships/diagramData" Target="../diagrams/data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Relationship Id="rId9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Relationship Id="rId9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Relationship Id="rId9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Relationship Id="rId9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Relationship Id="rId9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microsoft.com/office/2007/relationships/diagramDrawing" Target="../diagrams/drawing24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openxmlformats.org/officeDocument/2006/relationships/diagramColors" Target="../diagrams/colors2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openxmlformats.org/officeDocument/2006/relationships/diagramQuickStyle" Target="../diagrams/quickStyle24.xml"/><Relationship Id="rId5" Type="http://schemas.openxmlformats.org/officeDocument/2006/relationships/diagramQuickStyle" Target="../diagrams/quickStyle23.xml"/><Relationship Id="rId10" Type="http://schemas.openxmlformats.org/officeDocument/2006/relationships/diagramLayout" Target="../diagrams/layout24.xml"/><Relationship Id="rId4" Type="http://schemas.openxmlformats.org/officeDocument/2006/relationships/diagramLayout" Target="../diagrams/layout23.xml"/><Relationship Id="rId9" Type="http://schemas.openxmlformats.org/officeDocument/2006/relationships/diagramData" Target="../diagrams/data2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Relationship Id="rId9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Relationship Id="rId9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Relationship Id="rId9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Relationship Id="rId9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Relationship Id="rId9" Type="http://schemas.openxmlformats.org/officeDocument/2006/relationships/chart" Target="../charts/chart1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Relationship Id="rId9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Relationship Id="rId9" Type="http://schemas.openxmlformats.org/officeDocument/2006/relationships/chart" Target="../charts/chart1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7.xml"/><Relationship Id="rId5" Type="http://schemas.openxmlformats.org/officeDocument/2006/relationships/diagramQuickStyle" Target="../diagrams/quickStyle37.xml"/><Relationship Id="rId4" Type="http://schemas.openxmlformats.org/officeDocument/2006/relationships/diagramLayout" Target="../diagrams/layout37.xml"/><Relationship Id="rId9" Type="http://schemas.openxmlformats.org/officeDocument/2006/relationships/chart" Target="../charts/chart1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8.xml"/><Relationship Id="rId5" Type="http://schemas.openxmlformats.org/officeDocument/2006/relationships/diagramQuickStyle" Target="../diagrams/quickStyle38.xml"/><Relationship Id="rId4" Type="http://schemas.openxmlformats.org/officeDocument/2006/relationships/diagramLayout" Target="../diagrams/layout38.xml"/><Relationship Id="rId9" Type="http://schemas.openxmlformats.org/officeDocument/2006/relationships/chart" Target="../charts/chart1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9.xml"/><Relationship Id="rId5" Type="http://schemas.openxmlformats.org/officeDocument/2006/relationships/diagramQuickStyle" Target="../diagrams/quickStyle39.xml"/><Relationship Id="rId4" Type="http://schemas.openxmlformats.org/officeDocument/2006/relationships/diagramLayout" Target="../diagrams/layout39.xml"/><Relationship Id="rId9" Type="http://schemas.openxmlformats.org/officeDocument/2006/relationships/chart" Target="../charts/chart1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0.xml"/><Relationship Id="rId5" Type="http://schemas.openxmlformats.org/officeDocument/2006/relationships/diagramQuickStyle" Target="../diagrams/quickStyle40.xml"/><Relationship Id="rId4" Type="http://schemas.openxmlformats.org/officeDocument/2006/relationships/diagramLayout" Target="../diagrams/layout4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1.xml"/><Relationship Id="rId7" Type="http://schemas.microsoft.com/office/2007/relationships/diagramDrawing" Target="../diagrams/drawing4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1.xml"/><Relationship Id="rId5" Type="http://schemas.openxmlformats.org/officeDocument/2006/relationships/diagramQuickStyle" Target="../diagrams/quickStyle41.xml"/><Relationship Id="rId4" Type="http://schemas.openxmlformats.org/officeDocument/2006/relationships/diagramLayout" Target="../diagrams/layout41.xml"/><Relationship Id="rId9" Type="http://schemas.openxmlformats.org/officeDocument/2006/relationships/chart" Target="../charts/chart1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2.xml"/><Relationship Id="rId7" Type="http://schemas.microsoft.com/office/2007/relationships/diagramDrawing" Target="../diagrams/drawing4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2.xml"/><Relationship Id="rId5" Type="http://schemas.openxmlformats.org/officeDocument/2006/relationships/diagramQuickStyle" Target="../diagrams/quickStyle42.xml"/><Relationship Id="rId4" Type="http://schemas.openxmlformats.org/officeDocument/2006/relationships/diagramLayout" Target="../diagrams/layout42.xml"/><Relationship Id="rId9" Type="http://schemas.openxmlformats.org/officeDocument/2006/relationships/chart" Target="../charts/chart1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3.xml"/><Relationship Id="rId5" Type="http://schemas.openxmlformats.org/officeDocument/2006/relationships/diagramQuickStyle" Target="../diagrams/quickStyle43.xml"/><Relationship Id="rId4" Type="http://schemas.openxmlformats.org/officeDocument/2006/relationships/diagramLayout" Target="../diagrams/layout43.xml"/><Relationship Id="rId9" Type="http://schemas.openxmlformats.org/officeDocument/2006/relationships/chart" Target="../charts/chart19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4.xml"/><Relationship Id="rId7" Type="http://schemas.microsoft.com/office/2007/relationships/diagramDrawing" Target="../diagrams/drawing4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4.xml"/><Relationship Id="rId5" Type="http://schemas.openxmlformats.org/officeDocument/2006/relationships/diagramQuickStyle" Target="../diagrams/quickStyle44.xml"/><Relationship Id="rId4" Type="http://schemas.openxmlformats.org/officeDocument/2006/relationships/diagramLayout" Target="../diagrams/layout44.xml"/><Relationship Id="rId9" Type="http://schemas.openxmlformats.org/officeDocument/2006/relationships/chart" Target="../charts/chart20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5.xml"/><Relationship Id="rId7" Type="http://schemas.microsoft.com/office/2007/relationships/diagramDrawing" Target="../diagrams/drawing4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5.xml"/><Relationship Id="rId5" Type="http://schemas.openxmlformats.org/officeDocument/2006/relationships/diagramQuickStyle" Target="../diagrams/quickStyle45.xml"/><Relationship Id="rId4" Type="http://schemas.openxmlformats.org/officeDocument/2006/relationships/diagramLayout" Target="../diagrams/layout45.xml"/><Relationship Id="rId9" Type="http://schemas.openxmlformats.org/officeDocument/2006/relationships/chart" Target="../charts/chart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1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6.xml"/><Relationship Id="rId5" Type="http://schemas.openxmlformats.org/officeDocument/2006/relationships/diagramQuickStyle" Target="../diagrams/quickStyle46.xml"/><Relationship Id="rId4" Type="http://schemas.openxmlformats.org/officeDocument/2006/relationships/diagramLayout" Target="../diagrams/layout46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7.xml"/><Relationship Id="rId7" Type="http://schemas.microsoft.com/office/2007/relationships/diagramDrawing" Target="../diagrams/drawing4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7.xml"/><Relationship Id="rId5" Type="http://schemas.openxmlformats.org/officeDocument/2006/relationships/diagramQuickStyle" Target="../diagrams/quickStyle47.xml"/><Relationship Id="rId4" Type="http://schemas.openxmlformats.org/officeDocument/2006/relationships/diagramLayout" Target="../diagrams/layout47.xml"/><Relationship Id="rId9" Type="http://schemas.openxmlformats.org/officeDocument/2006/relationships/chart" Target="../charts/chart2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48.xml"/><Relationship Id="rId7" Type="http://schemas.microsoft.com/office/2007/relationships/diagramDrawing" Target="../diagrams/drawing48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8.xml"/><Relationship Id="rId5" Type="http://schemas.openxmlformats.org/officeDocument/2006/relationships/diagramQuickStyle" Target="../diagrams/quickStyle48.xml"/><Relationship Id="rId4" Type="http://schemas.openxmlformats.org/officeDocument/2006/relationships/diagramLayout" Target="../diagrams/layout4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1.e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microsoft.com/office/2007/relationships/diagramDrawing" Target="../diagrams/drawing10.xml"/><Relationship Id="rId18" Type="http://schemas.microsoft.com/office/2007/relationships/diagramDrawing" Target="../diagrams/drawing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diagramColors" Target="../diagrams/colors10.xml"/><Relationship Id="rId17" Type="http://schemas.openxmlformats.org/officeDocument/2006/relationships/diagramColors" Target="../diagrams/colors11.xml"/><Relationship Id="rId2" Type="http://schemas.openxmlformats.org/officeDocument/2006/relationships/notesSlide" Target="../notesSlides/notesSlide6.xml"/><Relationship Id="rId16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QuickStyle" Target="../diagrams/quickStyle10.xml"/><Relationship Id="rId5" Type="http://schemas.openxmlformats.org/officeDocument/2006/relationships/diagramQuickStyle" Target="../diagrams/quickStyle9.xml"/><Relationship Id="rId15" Type="http://schemas.openxmlformats.org/officeDocument/2006/relationships/diagramLayout" Target="../diagrams/layout11.xml"/><Relationship Id="rId10" Type="http://schemas.openxmlformats.org/officeDocument/2006/relationships/diagramLayout" Target="../diagrams/layout10.xml"/><Relationship Id="rId4" Type="http://schemas.openxmlformats.org/officeDocument/2006/relationships/diagramLayout" Target="../diagrams/layout9.xml"/><Relationship Id="rId9" Type="http://schemas.openxmlformats.org/officeDocument/2006/relationships/diagramData" Target="../diagrams/data10.xml"/><Relationship Id="rId14" Type="http://schemas.openxmlformats.org/officeDocument/2006/relationships/diagramData" Target="../diagrams/data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microsoft.com/office/2007/relationships/diagramDrawing" Target="../diagrams/drawing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openxmlformats.org/officeDocument/2006/relationships/diagramColors" Target="../diagrams/colors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QuickStyle" Target="../diagrams/quickStyle13.xml"/><Relationship Id="rId5" Type="http://schemas.openxmlformats.org/officeDocument/2006/relationships/diagramQuickStyle" Target="../diagrams/quickStyle12.xml"/><Relationship Id="rId10" Type="http://schemas.openxmlformats.org/officeDocument/2006/relationships/diagramLayout" Target="../diagrams/layout13.xml"/><Relationship Id="rId4" Type="http://schemas.openxmlformats.org/officeDocument/2006/relationships/diagramLayout" Target="../diagrams/layout12.xml"/><Relationship Id="rId9" Type="http://schemas.openxmlformats.org/officeDocument/2006/relationships/diagramData" Target="../diagrams/data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6597352"/>
            <a:ext cx="8928991" cy="201408"/>
          </a:xfrm>
        </p:spPr>
        <p:txBody>
          <a:bodyPr>
            <a:normAutofit lnSpcReduction="10000"/>
          </a:bodyPr>
          <a:lstStyle/>
          <a:p>
            <a:pPr algn="r"/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496944" cy="1368152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Informacja o stanie realizacji zadań oświatowych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 w Powiecie Wołowskim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za rok szkolny 2011/2012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72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64544675"/>
              </p:ext>
            </p:extLst>
          </p:nvPr>
        </p:nvGraphicFramePr>
        <p:xfrm>
          <a:off x="755576" y="1397000"/>
          <a:ext cx="784887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761578193"/>
              </p:ext>
            </p:extLst>
          </p:nvPr>
        </p:nvGraphicFramePr>
        <p:xfrm>
          <a:off x="323528" y="1052736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Wykres 6"/>
          <p:cNvGraphicFramePr/>
          <p:nvPr/>
        </p:nvGraphicFramePr>
        <p:xfrm>
          <a:off x="323528" y="1052736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365867"/>
              </p:ext>
            </p:extLst>
          </p:nvPr>
        </p:nvGraphicFramePr>
        <p:xfrm>
          <a:off x="251520" y="1196752"/>
          <a:ext cx="8665907" cy="530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/>
                <a:gridCol w="1008113"/>
                <a:gridCol w="1008112"/>
                <a:gridCol w="864096"/>
                <a:gridCol w="1008112"/>
                <a:gridCol w="1438533"/>
                <a:gridCol w="1081747"/>
                <a:gridCol w="720080"/>
                <a:gridCol w="889043"/>
              </a:tblGrid>
              <a:tr h="341498">
                <a:tc rowSpan="4"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Publiczne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Niepubliczne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84582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</a:t>
                      </a:r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Uczniowie na oddział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</a:t>
                      </a:r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8551"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Szkół</a:t>
                      </a:r>
                      <a:endParaRPr lang="pl-P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Uczniów</a:t>
                      </a:r>
                      <a:endParaRPr lang="pl-P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/>
                    </a:p>
                    <a:p>
                      <a:pPr algn="ctr"/>
                      <a:r>
                        <a:rPr lang="pl-PL" sz="1200" dirty="0" smtClean="0"/>
                        <a:t>Oddziałów </a:t>
                      </a:r>
                      <a:endParaRPr lang="pl-PL" sz="12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Szkół </a:t>
                      </a:r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Uczniów </a:t>
                      </a:r>
                      <a:endParaRPr lang="pl-PL" sz="1400" dirty="0"/>
                    </a:p>
                  </a:txBody>
                  <a:tcPr/>
                </a:tc>
              </a:tr>
              <a:tr h="144016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bez </a:t>
                      </a:r>
                      <a:r>
                        <a:rPr lang="pl-PL" sz="1200" dirty="0" err="1" smtClean="0"/>
                        <a:t>specjal</a:t>
                      </a:r>
                      <a:r>
                        <a:rPr lang="pl-PL" sz="1200" dirty="0" smtClean="0"/>
                        <a:t>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ze </a:t>
                      </a:r>
                      <a:r>
                        <a:rPr lang="pl-PL" sz="1200" dirty="0" err="1" smtClean="0"/>
                        <a:t>specjal</a:t>
                      </a:r>
                      <a:r>
                        <a:rPr lang="pl-PL" sz="1200" dirty="0" smtClean="0"/>
                        <a:t>.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2247">
                <a:tc rowSpan="6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Dla</a:t>
                      </a:r>
                      <a:r>
                        <a:rPr lang="pl-PL" baseline="0" dirty="0" smtClean="0"/>
                        <a:t> młodzieży</a:t>
                      </a:r>
                      <a:endParaRPr lang="pl-PL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545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25,05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24,77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72</a:t>
                      </a:r>
                    </a:p>
                  </a:txBody>
                  <a:tcPr/>
                </a:tc>
              </a:tr>
              <a:tr h="34149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654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26,16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43184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ZSZ</a:t>
                      </a:r>
                      <a:endParaRPr lang="pl-P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22,78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51224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GM</a:t>
                      </a:r>
                      <a:endParaRPr lang="pl-P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23,67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15,48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4149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8,63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483789"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SP d P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41498">
                <a:tc rowSpan="4">
                  <a:txBody>
                    <a:bodyPr/>
                    <a:lstStyle/>
                    <a:p>
                      <a:r>
                        <a:rPr lang="pl-PL" dirty="0" smtClean="0"/>
                        <a:t>Dla dorosłych</a:t>
                      </a:r>
                      <a:endParaRPr lang="pl-PL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4149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5495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S.Poli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19,75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27722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Wykres 8"/>
          <p:cNvGraphicFramePr/>
          <p:nvPr/>
        </p:nvGraphicFramePr>
        <p:xfrm>
          <a:off x="395536" y="980728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3716347136"/>
              </p:ext>
            </p:extLst>
          </p:nvPr>
        </p:nvGraphicFramePr>
        <p:xfrm>
          <a:off x="323528" y="980728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4294967295"/>
          </p:nvPr>
        </p:nvSpPr>
        <p:spPr>
          <a:xfrm>
            <a:off x="3173413" y="6596063"/>
            <a:ext cx="5970587" cy="261937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07295"/>
              </p:ext>
            </p:extLst>
          </p:nvPr>
        </p:nvGraphicFramePr>
        <p:xfrm>
          <a:off x="179512" y="1340769"/>
          <a:ext cx="8640959" cy="514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42"/>
                <a:gridCol w="670551"/>
                <a:gridCol w="731510"/>
                <a:gridCol w="670551"/>
                <a:gridCol w="914387"/>
                <a:gridCol w="1264902"/>
                <a:gridCol w="1264902"/>
                <a:gridCol w="807709"/>
                <a:gridCol w="1036305"/>
              </a:tblGrid>
              <a:tr h="387043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Stan na 30.09.2011 r.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87043">
                <a:tc rowSpan="2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UCZNIOWIE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ODDZIAŁY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ETATY </a:t>
                      </a:r>
                    </a:p>
                    <a:p>
                      <a:pPr algn="ctr"/>
                      <a:r>
                        <a:rPr lang="pl-PL" dirty="0" smtClean="0"/>
                        <a:t>N-LI</a:t>
                      </a:r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Etat n-li</a:t>
                      </a:r>
                      <a:r>
                        <a:rPr lang="pl-PL" baseline="0" dirty="0" smtClean="0"/>
                        <a:t> na oddział</a:t>
                      </a:r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ETATY ADM.</a:t>
                      </a:r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ETATY OBSŁUGI</a:t>
                      </a:r>
                      <a:endParaRPr lang="pl-PL" dirty="0"/>
                    </a:p>
                  </a:txBody>
                  <a:tcPr/>
                </a:tc>
              </a:tr>
              <a:tr h="690892">
                <a:tc vMerge="1">
                  <a:txBody>
                    <a:bodyPr/>
                    <a:lstStyle/>
                    <a:p>
                      <a:endParaRPr lang="pl-PL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100" dirty="0" smtClean="0"/>
                    </a:p>
                    <a:p>
                      <a:pPr algn="ctr"/>
                      <a:r>
                        <a:rPr lang="pl-PL" sz="1100" dirty="0" smtClean="0"/>
                        <a:t>Ogółem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100" dirty="0" smtClean="0"/>
                    </a:p>
                    <a:p>
                      <a:pPr algn="ctr"/>
                      <a:r>
                        <a:rPr lang="pl-PL" sz="1100" dirty="0" smtClean="0"/>
                        <a:t>Dorośli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100" dirty="0" smtClean="0"/>
                    </a:p>
                    <a:p>
                      <a:pPr algn="ctr"/>
                      <a:r>
                        <a:rPr lang="pl-PL" sz="1100" dirty="0" smtClean="0"/>
                        <a:t>Ogółem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100" dirty="0" smtClean="0"/>
                    </a:p>
                    <a:p>
                      <a:pPr algn="ctr"/>
                      <a:r>
                        <a:rPr lang="pl-PL" sz="1100" dirty="0" smtClean="0"/>
                        <a:t>Dla dorosłych</a:t>
                      </a:r>
                      <a:endParaRPr lang="pl-P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dirty="0" smtClean="0"/>
                        <a:t>ZSO</a:t>
                      </a:r>
                      <a:r>
                        <a:rPr lang="pl-PL" baseline="0" dirty="0" smtClean="0"/>
                        <a:t> w </a:t>
                      </a:r>
                      <a:r>
                        <a:rPr lang="pl-PL" baseline="0" dirty="0" err="1" smtClean="0"/>
                        <a:t>W</a:t>
                      </a:r>
                      <a:endParaRPr lang="pl-PL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356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32,56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2,17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dirty="0" smtClean="0"/>
                        <a:t>PZS w BD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23,37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2,6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6,75</a:t>
                      </a:r>
                      <a:endParaRPr lang="pl-PL" dirty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dirty="0" smtClean="0"/>
                        <a:t>ZSZ w BD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24,44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2,04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r>
                        <a:rPr lang="pl-PL" baseline="0" dirty="0" smtClean="0"/>
                        <a:t> w </a:t>
                      </a:r>
                      <a:r>
                        <a:rPr lang="pl-PL" baseline="0" dirty="0" err="1" smtClean="0"/>
                        <a:t>W</a:t>
                      </a:r>
                      <a:endParaRPr lang="pl-PL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32,48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2,03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dirty="0" smtClean="0"/>
                        <a:t>ZS </a:t>
                      </a:r>
                      <a:r>
                        <a:rPr lang="pl-PL" dirty="0" err="1" smtClean="0"/>
                        <a:t>im.T.K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363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52,59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1,88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12,5</a:t>
                      </a:r>
                      <a:endParaRPr lang="pl-PL" dirty="0"/>
                    </a:p>
                  </a:txBody>
                  <a:tcPr/>
                </a:tc>
              </a:tr>
              <a:tr h="546956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ZSS</a:t>
                      </a:r>
                      <a:r>
                        <a:rPr lang="pl-PL" sz="1600" baseline="0" dirty="0" smtClean="0"/>
                        <a:t> NR 4 w </a:t>
                      </a:r>
                      <a:r>
                        <a:rPr lang="pl-PL" sz="1600" baseline="0" dirty="0" err="1" smtClean="0"/>
                        <a:t>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27,62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2,12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6,75</a:t>
                      </a:r>
                      <a:endParaRPr lang="pl-PL" dirty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ZSS w</a:t>
                      </a:r>
                      <a:r>
                        <a:rPr lang="pl-PL" sz="1600" baseline="0" dirty="0" smtClean="0"/>
                        <a:t> L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16,72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3,34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0,5</a:t>
                      </a:r>
                      <a:endParaRPr lang="pl-PL" dirty="0"/>
                    </a:p>
                  </a:txBody>
                  <a:tcPr/>
                </a:tc>
              </a:tr>
              <a:tr h="442948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ZPR w</a:t>
                      </a:r>
                      <a:r>
                        <a:rPr lang="pl-PL" sz="1600" baseline="0" dirty="0" smtClean="0"/>
                        <a:t> BD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44,94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5,62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640533346"/>
              </p:ext>
            </p:extLst>
          </p:nvPr>
        </p:nvGraphicFramePr>
        <p:xfrm>
          <a:off x="323528" y="980728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 6"/>
          <p:cNvGraphicFramePr/>
          <p:nvPr/>
        </p:nvGraphicFramePr>
        <p:xfrm>
          <a:off x="467544" y="1397000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3173506" y="6596351"/>
            <a:ext cx="5970494" cy="26164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224284884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6" y="116632"/>
            <a:ext cx="789557" cy="91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870860" y="6642556"/>
            <a:ext cx="42707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  <a:spcAft>
                <a:spcPts val="300"/>
              </a:spcAft>
              <a:buClr>
                <a:srgbClr val="F79646">
                  <a:lumMod val="75000"/>
                </a:srgbClr>
              </a:buClr>
              <a:buSzPct val="130000"/>
            </a:pPr>
            <a:r>
              <a:rPr lang="pl-PL" sz="800" dirty="0">
                <a:solidFill>
                  <a:srgbClr val="1F497D"/>
                </a:solidFill>
              </a:rPr>
              <a:t>Opracowanie przygotował Wydział Edukacji i Spraw Społecznych, 31 październik 2012 r.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3916677"/>
              </p:ext>
            </p:extLst>
          </p:nvPr>
        </p:nvGraphicFramePr>
        <p:xfrm>
          <a:off x="491781" y="1037174"/>
          <a:ext cx="8320478" cy="534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28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0599724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3173506" y="6596351"/>
            <a:ext cx="5970494" cy="26164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10526733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470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9520964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3173506" y="6596351"/>
            <a:ext cx="5970494" cy="26164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501966110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523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08912" cy="360040"/>
          </a:xfrm>
        </p:spPr>
        <p:txBody>
          <a:bodyPr/>
          <a:lstStyle/>
          <a:p>
            <a:pPr algn="ctr">
              <a:buNone/>
            </a:pPr>
            <a:r>
              <a:rPr lang="pl-PL" sz="2000" dirty="0" smtClean="0"/>
              <a:t>Nagrody otrzymane przez nauczycieli w roku  2011 i 2012</a:t>
            </a:r>
            <a:endParaRPr lang="pl-PL" sz="2000" dirty="0"/>
          </a:p>
        </p:txBody>
      </p:sp>
      <p:sp>
        <p:nvSpPr>
          <p:cNvPr id="3" name="Podtytuł 2"/>
          <p:cNvSpPr>
            <a:spLocks noGrp="1"/>
          </p:cNvSpPr>
          <p:nvPr>
            <p:ph type="body" idx="4294967295"/>
          </p:nvPr>
        </p:nvSpPr>
        <p:spPr>
          <a:xfrm>
            <a:off x="3173413" y="6596063"/>
            <a:ext cx="5970587" cy="261937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0716"/>
              </p:ext>
            </p:extLst>
          </p:nvPr>
        </p:nvGraphicFramePr>
        <p:xfrm>
          <a:off x="539552" y="1700808"/>
          <a:ext cx="8208913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3"/>
                <a:gridCol w="936104"/>
                <a:gridCol w="936104"/>
                <a:gridCol w="864096"/>
                <a:gridCol w="864096"/>
              </a:tblGrid>
              <a:tr h="1164154">
                <a:tc rowSpan="2"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Rodzaj nagrody i wyróżnienia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Liczba nauczycieli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Liczba dyrektorów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744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2011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2012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2011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2012</a:t>
                      </a:r>
                      <a:endParaRPr lang="pl-PL" sz="2000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Nagroda 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-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-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</a:t>
                      </a:r>
                      <a:endParaRPr lang="pl-PL" sz="2000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Nagroda</a:t>
                      </a:r>
                      <a:r>
                        <a:rPr lang="pl-PL" sz="2000" baseline="0" dirty="0" smtClean="0"/>
                        <a:t> Kuratora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-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-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</a:t>
                      </a:r>
                      <a:endParaRPr lang="pl-PL" sz="2000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Nagroda Starosty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5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5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</a:t>
                      </a:r>
                      <a:endParaRPr lang="pl-PL" sz="2000" dirty="0"/>
                    </a:p>
                  </a:txBody>
                  <a:tcPr/>
                </a:tc>
              </a:tr>
              <a:tr h="67447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Medal</a:t>
                      </a:r>
                      <a:r>
                        <a:rPr lang="pl-PL" sz="2000" baseline="0" dirty="0" smtClean="0"/>
                        <a:t> KEN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6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2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1</a:t>
                      </a:r>
                      <a:endParaRPr lang="pl-P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9520964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3173506" y="6596351"/>
            <a:ext cx="5970494" cy="26164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Symbol zastępczy zawartośc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19620"/>
              </p:ext>
            </p:extLst>
          </p:nvPr>
        </p:nvGraphicFramePr>
        <p:xfrm>
          <a:off x="304800" y="1052736"/>
          <a:ext cx="8686800" cy="502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523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6606759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3173506" y="6596351"/>
            <a:ext cx="5970494" cy="26164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374241949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844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9520964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3173506" y="6596351"/>
            <a:ext cx="5970494" cy="26164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006193979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523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pl-PL" sz="2000" dirty="0" smtClean="0"/>
              <a:t>Remonty i wydatki inwestycyjne za lata 2011 i 2012 (</a:t>
            </a:r>
            <a:r>
              <a:rPr lang="pl-PL" sz="1600" dirty="0" smtClean="0">
                <a:solidFill>
                  <a:srgbClr val="FF0000"/>
                </a:solidFill>
              </a:rPr>
              <a:t>plan</a:t>
            </a:r>
            <a:r>
              <a:rPr lang="pl-PL" sz="1600" dirty="0" smtClean="0">
                <a:solidFill>
                  <a:schemeClr val="tx1"/>
                </a:solidFill>
              </a:rPr>
              <a:t>/wydatki do 31.08.12 r.</a:t>
            </a:r>
            <a:r>
              <a:rPr lang="pl-PL" sz="2000" dirty="0" smtClean="0"/>
              <a:t>)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38871"/>
              </p:ext>
            </p:extLst>
          </p:nvPr>
        </p:nvGraphicFramePr>
        <p:xfrm>
          <a:off x="395536" y="1196752"/>
          <a:ext cx="8568952" cy="555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91"/>
                <a:gridCol w="1161892"/>
                <a:gridCol w="4920689"/>
                <a:gridCol w="1061640"/>
                <a:gridCol w="1061640"/>
              </a:tblGrid>
              <a:tr h="3414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szkoła/placówka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nazwa inwestycji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kwota wydatków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14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  <a:p>
                      <a:pPr algn="ctr" fontAlgn="ctr"/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050" b="1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(plan</a:t>
                      </a:r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/wydatki do 31.08.12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414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ZPR w BD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Wykonanie balustrady tarasu oraz murów podtrzymujących taras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44 452,35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08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"Bezpieczna i przyjazna szkoła" - zaadaptowanie i remont pomieszczeń dla nieletnich (wymiana 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693 255,95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08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Wykonanie modernizacji węzła ciepłowiczego (jedn. realizująca ZPR)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FF0000"/>
                          </a:solidFill>
                          <a:latin typeface="Czcionka tekstu podstawowego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</a:tr>
              <a:tr h="3414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Wymiana instalacji CO w budynku małym i łączniku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103 520,01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208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PCE i PPP w W oraz ZS im. T. K. w 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Remont budynku nr 4 w ZS im. T. K w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W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na potrzeby PPP w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35 730,57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08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Wymiana stolarki okiennej w PCE i PPP oraz auli przy ZS im. T. K w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24 217,00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414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Remont biblioteki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44 912,25</a:t>
                      </a:r>
                    </a:p>
                  </a:txBody>
                  <a:tcPr marL="9525" marR="9525" marT="9525" marB="0" anchor="b"/>
                </a:tc>
              </a:tr>
              <a:tr h="4208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Lubiążu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Częściowy remont korytarza szkolnego oraz wzmocnienie ścian działowych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08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Remont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holu szkolnego oraz zamontowanie instalacji monitoringu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18 000,00</a:t>
                      </a:r>
                    </a:p>
                  </a:txBody>
                  <a:tcPr marL="9525" marR="9525" marT="9525" marB="0" anchor="b"/>
                </a:tc>
              </a:tr>
              <a:tr h="3414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im. T. K w Wołowie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Projekt oraz prace remontowe kuchni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32 459,05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610 </a:t>
                      </a:r>
                      <a:r>
                        <a:rPr lang="pl-PL" sz="1200" b="0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000,00zł /</a:t>
                      </a:r>
                    </a:p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423 080,11zł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414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Prace rozbiórkowe bunkra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1 898,00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414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Zakup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sprzętu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 diagnostyki (kontroli amortyzatorów)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31 488,00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000" dirty="0" smtClean="0"/>
              <a:t>Remonty i wydatki inwestycyjne za lata 2011 i 2012 (plan)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58741"/>
              </p:ext>
            </p:extLst>
          </p:nvPr>
        </p:nvGraphicFramePr>
        <p:xfrm>
          <a:off x="395536" y="1340770"/>
          <a:ext cx="8496943" cy="520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152128"/>
                <a:gridCol w="4392488"/>
                <a:gridCol w="1224136"/>
                <a:gridCol w="1368151"/>
              </a:tblGrid>
              <a:tr h="5200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szkoła/placówka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nazwa inwestycji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kwota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00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  <a:p>
                      <a:pPr algn="ctr" fontAlgn="ctr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800" b="1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(plan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/wydatki do 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31.08.12)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5200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PZS w BD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Malowanie holu głównego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200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Remont poszycia dachowego budynku szkoły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40 614,29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200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BD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Całkowity remont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sali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gimnastycznej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173 783,25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200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Zmiana konstrukcji wraz z wymianą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pokrycia dachu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350 </a:t>
                      </a:r>
                      <a:r>
                        <a:rPr lang="pl-PL" sz="1400" b="0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000 zł / 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0zł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20058"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Adaptacja Sali nr 25 na pracownie hotelarską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33 000,00</a:t>
                      </a:r>
                    </a:p>
                  </a:txBody>
                  <a:tcPr marL="9525" marR="9525" marT="9525" marB="0" anchor="b"/>
                </a:tc>
              </a:tr>
              <a:tr h="5200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Nr 4 w 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Wykonanie elewacji budynku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72 </a:t>
                      </a:r>
                      <a:r>
                        <a:rPr lang="pl-PL" sz="1400" b="0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498,00 /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492,00</a:t>
                      </a:r>
                      <a:endParaRPr lang="pl-PL" sz="1400" b="0" i="0" u="none" strike="noStrike" dirty="0">
                        <a:solidFill>
                          <a:srgbClr val="FF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5200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ZSO w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Wykonanie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elewacji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budynku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570 000,00</a:t>
                      </a:r>
                    </a:p>
                  </a:txBody>
                  <a:tcPr marL="9525" marR="9525" marT="9525" marB="0" anchor="b"/>
                </a:tc>
              </a:tr>
              <a:tr h="520058"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1 201 418,47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2 163 410,25 /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486 484,36</a:t>
                      </a:r>
                      <a:endParaRPr lang="pl-PL" sz="1400" b="0" i="0" u="none" strike="noStrike" dirty="0">
                        <a:solidFill>
                          <a:srgbClr val="FF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32518310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67839"/>
              </p:ext>
            </p:extLst>
          </p:nvPr>
        </p:nvGraphicFramePr>
        <p:xfrm>
          <a:off x="395536" y="980728"/>
          <a:ext cx="8344728" cy="558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02"/>
                <a:gridCol w="4834265"/>
                <a:gridCol w="1848395"/>
                <a:gridCol w="1208566"/>
              </a:tblGrid>
              <a:tr h="50077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Lp.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Projekty realizowane w roku szk. 2011/2012, współfinansowane ze środków EFS lub MEN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Jednostka realizująca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Pozyskane środki</a:t>
                      </a:r>
                      <a:endParaRPr lang="pl-PL" sz="1400" dirty="0"/>
                    </a:p>
                  </a:txBody>
                  <a:tcPr/>
                </a:tc>
              </a:tr>
              <a:tr h="453183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„Uczenie się przez całe życie” – Comenius – okres realizacji 01.08.2011 do 31.07.2013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pl-P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ZSZ w BD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69 920,00</a:t>
                      </a:r>
                      <a:endParaRPr lang="pl-PL" sz="1600" dirty="0"/>
                    </a:p>
                  </a:txBody>
                  <a:tcPr/>
                </a:tc>
              </a:tr>
              <a:tr h="63978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pl-PL" sz="16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pl-P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Modernizacja kształcenia zawodowego na Dolnym Śląsku II – program POKL Priorytet</a:t>
                      </a:r>
                      <a:r>
                        <a:rPr lang="pl-PL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IX  Działanie 9.2 – okres realizacji 01.09.2011 – 31.06.2013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ZSZ w BD, ZSZ w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, ZS im. T. K,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ZSS Nr 4 w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507 220,39</a:t>
                      </a:r>
                    </a:p>
                  </a:txBody>
                  <a:tcPr/>
                </a:tc>
              </a:tr>
              <a:tr h="856741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pl-PL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l-P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„Bezpieczna i przyjazna szkoła. Wsparcie działalności MOW w zakresie tworzenia warunków umożliwiających terminową realizację postanowień sądów dla tymczasowego umieszczania nieletnich w MOW – poprawa skuteczności wykonywania orzeczeń sądowych” – okres realizacji 23.08.2011 – 15.12.2011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l-P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ZPR w BD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605 443,85</a:t>
                      </a:r>
                      <a:endParaRPr lang="pl-PL" dirty="0"/>
                    </a:p>
                  </a:txBody>
                  <a:tcPr/>
                </a:tc>
              </a:tr>
              <a:tr h="826393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Radosna</a:t>
                      </a:r>
                      <a:r>
                        <a:rPr lang="pl-PL" sz="1200" baseline="0" dirty="0" smtClean="0">
                          <a:latin typeface="Arial" pitchFamily="34" charset="0"/>
                          <a:cs typeface="Arial" pitchFamily="34" charset="0"/>
                        </a:rPr>
                        <a:t> szkoła – rządowy program wspierania w latach 2009-2013 organów prowadzących w zapewnieniu bezpiecznych warunków nauki, wychowania i opieki w kl. I – III SP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ZSS nr 4 w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b="1" dirty="0" smtClean="0"/>
                    </a:p>
                    <a:p>
                      <a:pPr algn="r"/>
                      <a:r>
                        <a:rPr lang="pl-PL" sz="1600" b="0" dirty="0" smtClean="0"/>
                        <a:t>6 000,00</a:t>
                      </a:r>
                      <a:endParaRPr lang="pl-PL" sz="1600" b="0" dirty="0"/>
                    </a:p>
                  </a:txBody>
                  <a:tcPr/>
                </a:tc>
              </a:tr>
              <a:tr h="63978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5. 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„Indywidualizacja nauczania szansą na lepszy rozwój” - program POKL 9.1.2; okres realizacji 02.07.2012 – 30.06.2013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ZSS Nr 4 w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dirty="0" smtClean="0"/>
                    </a:p>
                    <a:p>
                      <a:pPr algn="r"/>
                      <a:r>
                        <a:rPr lang="pl-PL" sz="1600" dirty="0" smtClean="0"/>
                        <a:t>30 000,00</a:t>
                      </a:r>
                      <a:endParaRPr lang="pl-PL" sz="1600" dirty="0"/>
                    </a:p>
                  </a:txBody>
                  <a:tcPr/>
                </a:tc>
              </a:tr>
              <a:tr h="63978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„Nadążyć za światem” – projekt dofinansowany w ramach programu POKL 9.1.2;</a:t>
                      </a:r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okres realizacji 01.01.2013 – 31.07.2014</a:t>
                      </a:r>
                      <a:endParaRPr lang="pl-PL" sz="105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ZPR w BD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dirty="0" smtClean="0"/>
                    </a:p>
                    <a:p>
                      <a:pPr algn="r"/>
                      <a:r>
                        <a:rPr lang="pl-PL" sz="1600" dirty="0" smtClean="0"/>
                        <a:t>149 393,50</a:t>
                      </a:r>
                      <a:endParaRPr lang="pl-PL" sz="1600" dirty="0"/>
                    </a:p>
                  </a:txBody>
                  <a:tcPr/>
                </a:tc>
              </a:tr>
              <a:tr h="63978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„Kompleksowy system doskonalenia nauczycieli drogą</a:t>
                      </a:r>
                      <a:r>
                        <a:rPr lang="pl-PL" sz="1200" baseline="0" dirty="0" smtClean="0">
                          <a:latin typeface="Arial" pitchFamily="34" charset="0"/>
                          <a:cs typeface="Arial" pitchFamily="34" charset="0"/>
                        </a:rPr>
                        <a:t> do sukcesu szkół powiatu wołowskiego” w ramach programu POKL 3.5 – okres realizacji od 05.11.2012 do 31.10.2014 r.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pl-P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PCE i PPP w </a:t>
                      </a:r>
                      <a:r>
                        <a:rPr lang="pl-PL" sz="1200" dirty="0" err="1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/>
                        <a:t>1 998 770,00</a:t>
                      </a:r>
                    </a:p>
                    <a:p>
                      <a:pPr algn="r"/>
                      <a:r>
                        <a:rPr lang="pl-PL" sz="1200" dirty="0" smtClean="0"/>
                        <a:t>negocjacje</a:t>
                      </a:r>
                      <a:r>
                        <a:rPr lang="pl-PL" sz="1600" dirty="0" smtClean="0"/>
                        <a:t> 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7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0666860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683568" y="1052736"/>
            <a:ext cx="807386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2000" dirty="0" smtClean="0"/>
              <a:t>W roku szkolnym 2011/2012 w Powiecie Wołowskim do matury przystąpiło:</a:t>
            </a:r>
          </a:p>
          <a:p>
            <a:pPr marL="45720" indent="0" algn="just">
              <a:buNone/>
            </a:pPr>
            <a:endParaRPr lang="pl-PL" sz="2000" dirty="0" smtClean="0"/>
          </a:p>
          <a:p>
            <a:pPr marL="45720" indent="0" algn="just"/>
            <a:r>
              <a:rPr lang="pl-PL" sz="2000" dirty="0" smtClean="0"/>
              <a:t>w sumie  </a:t>
            </a:r>
            <a:r>
              <a:rPr lang="pl-PL" sz="2800" dirty="0" smtClean="0"/>
              <a:t>304 </a:t>
            </a:r>
            <a:r>
              <a:rPr lang="pl-PL" sz="2000" dirty="0" smtClean="0"/>
              <a:t>absolwentów szkół ponadgimnazjalnych dla młodzieży,</a:t>
            </a:r>
          </a:p>
          <a:p>
            <a:pPr marL="45720" indent="0" algn="just"/>
            <a:endParaRPr lang="pl-PL" sz="2000" dirty="0" smtClean="0"/>
          </a:p>
          <a:p>
            <a:pPr marL="45720" indent="0" algn="just"/>
            <a:r>
              <a:rPr lang="pl-PL" sz="2000" dirty="0" smtClean="0"/>
              <a:t>z tego </a:t>
            </a:r>
            <a:r>
              <a:rPr lang="pl-PL" sz="2800" dirty="0" smtClean="0"/>
              <a:t>206</a:t>
            </a:r>
            <a:r>
              <a:rPr lang="pl-PL" sz="2000" dirty="0" smtClean="0"/>
              <a:t> tegorocznych absolwentów z Liceów Ogólnokształcących i </a:t>
            </a:r>
            <a:r>
              <a:rPr lang="pl-PL" sz="2800" dirty="0" smtClean="0"/>
              <a:t>98</a:t>
            </a:r>
            <a:r>
              <a:rPr lang="pl-PL" sz="2000" dirty="0" smtClean="0"/>
              <a:t> absolwentów Techników, oraz 2 absolwentów LO z lat poprzednich,</a:t>
            </a:r>
          </a:p>
          <a:p>
            <a:pPr marL="45720" indent="0" algn="just"/>
            <a:endParaRPr lang="pl-PL" sz="2000" dirty="0" smtClean="0"/>
          </a:p>
          <a:p>
            <a:pPr marL="45720" indent="0" algn="just"/>
            <a:r>
              <a:rPr lang="pl-PL" sz="2000" dirty="0" smtClean="0"/>
              <a:t>co stanowi </a:t>
            </a:r>
            <a:r>
              <a:rPr lang="pl-PL" sz="2800" dirty="0" smtClean="0"/>
              <a:t>82%</a:t>
            </a:r>
            <a:r>
              <a:rPr lang="pl-PL" sz="2000" dirty="0" smtClean="0"/>
              <a:t> uczniów, którzy uczęszczali do kl. IV techników w roku szkolnym 2011/2012 oraz </a:t>
            </a:r>
            <a:r>
              <a:rPr lang="pl-PL" sz="2400" dirty="0" smtClean="0"/>
              <a:t>99,5%</a:t>
            </a:r>
            <a:r>
              <a:rPr lang="pl-PL" sz="2000" dirty="0" smtClean="0"/>
              <a:t> uczniów kl. III LO</a:t>
            </a:r>
          </a:p>
          <a:p>
            <a:pPr marL="45720" indent="0" algn="just"/>
            <a:endParaRPr lang="pl-PL" sz="2000" dirty="0" smtClean="0"/>
          </a:p>
          <a:p>
            <a:pPr marL="45720" indent="0" algn="just"/>
            <a:endParaRPr lang="pl-P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6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67512864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92074"/>
              </p:ext>
            </p:extLst>
          </p:nvPr>
        </p:nvGraphicFramePr>
        <p:xfrm>
          <a:off x="251520" y="963547"/>
          <a:ext cx="8496943" cy="5623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2997"/>
                <a:gridCol w="1546973"/>
                <a:gridCol w="1546973"/>
              </a:tblGrid>
              <a:tr h="2356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Metryczka powiatu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Dane za rok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713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2011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2012 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33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Liczba ludności </a:t>
                      </a:r>
                      <a:r>
                        <a:rPr lang="pl-PL" sz="1400" b="0" dirty="0" smtClean="0">
                          <a:effectLst/>
                        </a:rPr>
                        <a:t>powiatu </a:t>
                      </a:r>
                      <a:r>
                        <a:rPr lang="pl-PL" sz="1050" b="0" dirty="0" smtClean="0">
                          <a:effectLst/>
                        </a:rPr>
                        <a:t>(dane GUS na dzień 30.03.2011 r.)</a:t>
                      </a:r>
                      <a:endParaRPr lang="pl-PL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47 873</a:t>
                      </a:r>
                      <a:r>
                        <a:rPr lang="pl-PL" sz="1600" dirty="0">
                          <a:effectLst/>
                        </a:rPr>
                        <a:t> 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Budżet </a:t>
                      </a:r>
                      <a:r>
                        <a:rPr lang="pl-PL" sz="1400" b="0" dirty="0" smtClean="0">
                          <a:effectLst/>
                        </a:rPr>
                        <a:t>powiatu </a:t>
                      </a:r>
                      <a:r>
                        <a:rPr lang="pl-PL" sz="1050" b="0" dirty="0" smtClean="0">
                          <a:effectLst/>
                        </a:rPr>
                        <a:t>(wykonanie za 2011, plan na</a:t>
                      </a:r>
                      <a:r>
                        <a:rPr lang="pl-PL" sz="1050" b="0" baseline="0" dirty="0" smtClean="0">
                          <a:effectLst/>
                        </a:rPr>
                        <a:t> 2012)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49 446 991,00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58 083 149,50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Budżet w przeliczeniu na jednego mieszkańca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    1 032,88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1 213,28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effectLst/>
                        </a:rPr>
                        <a:t>Dochody własne powiatu bez subwencji oświatowej  </a:t>
                      </a:r>
                      <a:r>
                        <a:rPr lang="pl-PL" sz="1050" b="0" dirty="0" smtClean="0">
                          <a:effectLst/>
                        </a:rPr>
                        <a:t>(wykonanie za 2011, plan na</a:t>
                      </a:r>
                      <a:r>
                        <a:rPr lang="pl-PL" sz="1050" b="0" baseline="0" dirty="0" smtClean="0">
                          <a:effectLst/>
                        </a:rPr>
                        <a:t> 2012)</a:t>
                      </a:r>
                      <a:r>
                        <a:rPr lang="pl-PL" sz="1050" b="0" dirty="0" smtClean="0">
                          <a:effectLst/>
                        </a:rPr>
                        <a:t> 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26 098 948,46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30 280</a:t>
                      </a:r>
                      <a:r>
                        <a:rPr lang="pl-PL" sz="1600" baseline="0" dirty="0" smtClean="0">
                          <a:effectLst/>
                        </a:rPr>
                        <a:t> 033</a:t>
                      </a:r>
                      <a:r>
                        <a:rPr lang="pl-PL" sz="1600" dirty="0" smtClean="0">
                          <a:effectLst/>
                        </a:rPr>
                        <a:t>,50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Dochody własne powiatu  związane z oświatą </a:t>
                      </a:r>
                      <a:r>
                        <a:rPr lang="pl-PL" sz="1050" b="0" dirty="0" smtClean="0">
                          <a:effectLst/>
                        </a:rPr>
                        <a:t>(wykonanie za 2011, plan na</a:t>
                      </a:r>
                      <a:r>
                        <a:rPr lang="pl-PL" sz="1050" b="0" baseline="0" dirty="0" smtClean="0">
                          <a:effectLst/>
                        </a:rPr>
                        <a:t> 2012)</a:t>
                      </a:r>
                      <a:endParaRPr lang="pl-PL" sz="18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1 784 119,97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1 629</a:t>
                      </a:r>
                      <a:r>
                        <a:rPr lang="pl-PL" sz="16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564</a:t>
                      </a:r>
                      <a:r>
                        <a:rPr lang="pl-PL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,00</a:t>
                      </a:r>
                      <a:endParaRPr lang="pl-PL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effectLst/>
                        </a:rPr>
                        <a:t>Otrzymana subwencja oświatowa </a:t>
                      </a:r>
                      <a:r>
                        <a:rPr lang="pl-PL" sz="1050" b="0" dirty="0" smtClean="0">
                          <a:effectLst/>
                        </a:rPr>
                        <a:t>(wykonanie za 2011, plan na</a:t>
                      </a:r>
                      <a:r>
                        <a:rPr lang="pl-PL" sz="1050" b="0" baseline="0" dirty="0" smtClean="0">
                          <a:effectLst/>
                        </a:rPr>
                        <a:t> 2012)</a:t>
                      </a:r>
                      <a:endParaRPr lang="pl-PL" sz="24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20 722 116,00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22 </a:t>
                      </a:r>
                      <a:r>
                        <a:rPr lang="pl-PL" sz="1600" dirty="0" smtClean="0">
                          <a:effectLst/>
                        </a:rPr>
                        <a:t>639 </a:t>
                      </a:r>
                      <a:r>
                        <a:rPr lang="pl-PL" sz="1600" dirty="0">
                          <a:effectLst/>
                        </a:rPr>
                        <a:t>432,00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Subwencja oświatowa w przeliczeniu na jednego ucznia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</a:rPr>
                        <a:t>8 769,41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</a:rPr>
                        <a:t>9 687,39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Wydatki na oświatę  i wychowanie w działach 801 i 854 </a:t>
                      </a:r>
                      <a:r>
                        <a:rPr lang="pl-PL" sz="1050" b="0" dirty="0">
                          <a:effectLst/>
                        </a:rPr>
                        <a:t>(wykonanie </a:t>
                      </a:r>
                      <a:r>
                        <a:rPr lang="pl-PL" sz="1050" b="0" dirty="0" smtClean="0">
                          <a:effectLst/>
                        </a:rPr>
                        <a:t>za </a:t>
                      </a:r>
                      <a:r>
                        <a:rPr lang="pl-PL" sz="1050" b="0" dirty="0">
                          <a:effectLst/>
                        </a:rPr>
                        <a:t>2011, plan na 2012)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22 105 323,00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25 687 703,00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Wydatki na oświatę  i wychowanie w działach 801 i 854 </a:t>
                      </a:r>
                      <a:r>
                        <a:rPr lang="pl-PL" sz="1050" b="0" dirty="0">
                          <a:effectLst/>
                        </a:rPr>
                        <a:t>(wykonanie za </a:t>
                      </a:r>
                      <a:r>
                        <a:rPr lang="pl-PL" sz="1050" b="0" dirty="0" smtClean="0">
                          <a:effectLst/>
                        </a:rPr>
                        <a:t>2011</a:t>
                      </a:r>
                      <a:r>
                        <a:rPr lang="pl-PL" sz="1050" b="0" dirty="0">
                          <a:effectLst/>
                        </a:rPr>
                        <a:t>, plan na 2012)  </a:t>
                      </a:r>
                      <a:r>
                        <a:rPr lang="pl-PL" sz="1400" b="0" dirty="0">
                          <a:effectLst/>
                        </a:rPr>
                        <a:t>w przeliczeniu na jednego ucznia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</a:rPr>
                        <a:t>9 354,77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</a:rPr>
                        <a:t>10 991,74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Liczba uczniów i wychowanków w szkołach  i placówkach prowadzonych przez JST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2 287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2 261</a:t>
                      </a: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Liczba uczniów i wychowanków w szkołach  i placówkach dotowanych przez JST</a:t>
                      </a: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r>
                        <a:rPr lang="pl-PL" sz="1600" dirty="0" smtClean="0">
                          <a:effectLst/>
                        </a:rPr>
                        <a:t>76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r>
                        <a:rPr lang="pl-PL" sz="1600" dirty="0" smtClean="0">
                          <a:effectLst/>
                        </a:rPr>
                        <a:t>76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3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0012333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1600" dirty="0" smtClean="0"/>
              <a:t>% uczniów przystępujących do egzaminu maturalnego w roku szkolnym 2011/2012</a:t>
            </a:r>
            <a:endParaRPr lang="pl-P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905091170"/>
              </p:ext>
            </p:extLst>
          </p:nvPr>
        </p:nvGraphicFramePr>
        <p:xfrm>
          <a:off x="467544" y="1556792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6788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0666860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1600" dirty="0" smtClean="0"/>
              <a:t>Zdawalność egzaminu maturalnego w liceach ogólnokształcących dla młodzieży (%)</a:t>
            </a:r>
            <a:endParaRPr lang="pl-P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812601681"/>
              </p:ext>
            </p:extLst>
          </p:nvPr>
        </p:nvGraphicFramePr>
        <p:xfrm>
          <a:off x="467544" y="1556792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1236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99828968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pl-PL" sz="2000" dirty="0" smtClean="0"/>
              <a:t>Zdawalność egzaminu maturalnego w technikach dla młodzieży (%)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564130267"/>
              </p:ext>
            </p:extLst>
          </p:nvPr>
        </p:nvGraphicFramePr>
        <p:xfrm>
          <a:off x="395536" y="1397000"/>
          <a:ext cx="8064896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4564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8848731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pl-PL" sz="2000" dirty="0" smtClean="0"/>
              <a:t>Zdawalność egzaminu maturalnego w liceach profilowanych (dorośli)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107497658"/>
              </p:ext>
            </p:extLst>
          </p:nvPr>
        </p:nvGraphicFramePr>
        <p:xfrm>
          <a:off x="395536" y="1397000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5088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8848731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63812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1600" b="1" dirty="0" smtClean="0"/>
              <a:t>Średnie wyniki z egzaminu maturalnego z przedmiotów obowiązkowych </a:t>
            </a:r>
          </a:p>
          <a:p>
            <a:pPr marL="45720" indent="0" algn="ctr">
              <a:buNone/>
            </a:pPr>
            <a:r>
              <a:rPr lang="pl-PL" sz="1600" b="1" dirty="0" smtClean="0"/>
              <a:t>(poziom podstawowy)</a:t>
            </a:r>
            <a:endParaRPr lang="pl-PL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67140"/>
              </p:ext>
            </p:extLst>
          </p:nvPr>
        </p:nvGraphicFramePr>
        <p:xfrm>
          <a:off x="467544" y="1628800"/>
          <a:ext cx="828092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Szkoła </a:t>
                      </a:r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śr</a:t>
                      </a:r>
                      <a:r>
                        <a:rPr lang="pl-PL" dirty="0" smtClean="0"/>
                        <a:t>. wynik wg przedmiotów (%)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j. polski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matematyka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jęz. obcy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ZSZ w BD 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61,6</a:t>
                      </a:r>
                      <a:endParaRPr lang="pl-PL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83,4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74,2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PZS</a:t>
                      </a:r>
                      <a:r>
                        <a:rPr lang="pl-PL" baseline="0" dirty="0" smtClean="0"/>
                        <a:t> w BD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55,2</a:t>
                      </a:r>
                      <a:endParaRPr lang="pl-PL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60,5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70,4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ZSSpoł</a:t>
                      </a:r>
                      <a:r>
                        <a:rPr lang="pl-PL" dirty="0" smtClean="0"/>
                        <a:t>  w </a:t>
                      </a:r>
                      <a:r>
                        <a:rPr lang="pl-PL" dirty="0" err="1" smtClean="0"/>
                        <a:t>W</a:t>
                      </a:r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67,3</a:t>
                      </a:r>
                      <a:endParaRPr lang="pl-PL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69,6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87,5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ZSO w </a:t>
                      </a:r>
                      <a:r>
                        <a:rPr lang="pl-PL" dirty="0" err="1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66,7</a:t>
                      </a:r>
                      <a:endParaRPr lang="pl-PL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61,0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71,8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ZSZ w BD T</a:t>
                      </a:r>
                      <a:endParaRPr lang="pl-PL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55,5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75,9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71,14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ZSZ w </a:t>
                      </a:r>
                      <a:r>
                        <a:rPr lang="pl-P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</a:t>
                      </a:r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</a:t>
                      </a:r>
                      <a:endParaRPr lang="pl-PL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52,9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70,1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59,43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ZS im. T. K w </a:t>
                      </a:r>
                      <a:r>
                        <a:rPr lang="pl-P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</a:t>
                      </a:r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T</a:t>
                      </a:r>
                      <a:endParaRPr lang="pl-PL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56,2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51,5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52,51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Powiat </a:t>
                      </a:r>
                      <a:r>
                        <a:rPr lang="pl-PL" dirty="0" err="1" smtClean="0"/>
                        <a:t>śr</a:t>
                      </a:r>
                      <a:r>
                        <a:rPr lang="pl-PL" dirty="0" smtClean="0"/>
                        <a:t>.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64,8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64,4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Powiat</a:t>
                      </a:r>
                      <a:r>
                        <a:rPr lang="pl-PL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śr</a:t>
                      </a:r>
                      <a:r>
                        <a:rPr lang="pl-PL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 T</a:t>
                      </a:r>
                      <a:endParaRPr lang="pl-PL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55,0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62,6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58,76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śr</a:t>
                      </a:r>
                      <a:r>
                        <a:rPr lang="pl-PL" baseline="0" dirty="0" smtClean="0"/>
                        <a:t>.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72,1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66,6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77,65</a:t>
                      </a:r>
                      <a:endParaRPr lang="pl-PL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Woj. </a:t>
                      </a:r>
                      <a:r>
                        <a:rPr lang="pl-PL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śr</a:t>
                      </a:r>
                      <a:r>
                        <a:rPr lang="pl-PL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 T</a:t>
                      </a:r>
                      <a:endParaRPr lang="pl-PL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62,7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46,7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57,57</a:t>
                      </a:r>
                      <a:endParaRPr lang="pl-PL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8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6375591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611560" y="846658"/>
            <a:ext cx="8352928" cy="465232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pl-PL" sz="2000" dirty="0" smtClean="0"/>
              <a:t>Średnia liczba egzaminów z przedmiotów dodatkowych przypadających na 1 ucznia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602296226"/>
              </p:ext>
            </p:extLst>
          </p:nvPr>
        </p:nvGraphicFramePr>
        <p:xfrm>
          <a:off x="395536" y="1397000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2252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9261938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buNone/>
            </a:pPr>
            <a:r>
              <a:rPr lang="pl-PL" sz="2000" dirty="0" smtClean="0"/>
              <a:t>Liczba egzaminów z przedmiotów dodatkowych w 2012 r. w zestawieniu z liczbą osób przystępujących do matury z poszczególnych szkół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276279596"/>
              </p:ext>
            </p:extLst>
          </p:nvPr>
        </p:nvGraphicFramePr>
        <p:xfrm>
          <a:off x="395536" y="1397000"/>
          <a:ext cx="806489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9359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15312275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755576" y="846658"/>
            <a:ext cx="8001855" cy="56611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pl-PL" sz="2000" dirty="0" smtClean="0"/>
              <a:t>Egzaminy z przedmiotów dodatkowych na poziomie rozszerzonym w szkołach publicznych i niepublicznych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318077534"/>
              </p:ext>
            </p:extLst>
          </p:nvPr>
        </p:nvGraphicFramePr>
        <p:xfrm>
          <a:off x="395536" y="1628800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753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8848731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buNone/>
            </a:pPr>
            <a:r>
              <a:rPr lang="pl-PL" sz="2000" dirty="0" smtClean="0"/>
              <a:t>Liczba egzaminów maturalnych z przedmiotów humanistycznych (dodatkowych) na poziomie rozszerzonym w poszczególnych szkołach, z podziałem na LO i T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24771728"/>
              </p:ext>
            </p:extLst>
          </p:nvPr>
        </p:nvGraphicFramePr>
        <p:xfrm>
          <a:off x="395536" y="1397000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5088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8848731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977243" y="846658"/>
            <a:ext cx="7780188" cy="465232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buNone/>
            </a:pPr>
            <a:r>
              <a:rPr lang="pl-PL" sz="2000" dirty="0" smtClean="0"/>
              <a:t>Liczba egzaminów maturalnych z przedmiotów matematyczno - przyrodniczych (dodatkowych) na poziomie rozszerzonym w poszczególnych szkołach, z podziałem na LO i T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206681087"/>
              </p:ext>
            </p:extLst>
          </p:nvPr>
        </p:nvGraphicFramePr>
        <p:xfrm>
          <a:off x="395536" y="1397000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5088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98629218"/>
              </p:ext>
            </p:extLst>
          </p:nvPr>
        </p:nvGraphicFramePr>
        <p:xfrm>
          <a:off x="968277" y="1052736"/>
          <a:ext cx="733752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10349" y="6568097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0666860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683568" y="1052736"/>
            <a:ext cx="807386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2000" dirty="0" smtClean="0"/>
              <a:t>W roku szkolnym 2011/2012 w Powiecie Wołowskim do egzaminu zawodowego w OKE przystąpiło po raz pierwszy:</a:t>
            </a:r>
          </a:p>
          <a:p>
            <a:pPr marL="45720" indent="0" algn="just">
              <a:buNone/>
            </a:pPr>
            <a:endParaRPr lang="pl-PL" sz="2000" dirty="0" smtClean="0"/>
          </a:p>
          <a:p>
            <a:pPr marL="45720" indent="0" algn="just"/>
            <a:r>
              <a:rPr lang="pl-PL" sz="2000" dirty="0" smtClean="0"/>
              <a:t>w sumie  </a:t>
            </a:r>
            <a:r>
              <a:rPr lang="pl-PL" sz="2800" dirty="0" smtClean="0"/>
              <a:t>211 </a:t>
            </a:r>
            <a:r>
              <a:rPr lang="pl-PL" sz="2000" dirty="0" smtClean="0"/>
              <a:t>absolwentów szkół ponadgimnazjalnych T i ZSZ ,    w tym 24 z CKU</a:t>
            </a:r>
          </a:p>
          <a:p>
            <a:pPr marL="45720" indent="0" algn="just"/>
            <a:endParaRPr lang="pl-PL" sz="2000" dirty="0" smtClean="0"/>
          </a:p>
          <a:p>
            <a:pPr marL="45720" indent="0" algn="just"/>
            <a:r>
              <a:rPr lang="pl-PL" sz="2000" dirty="0" smtClean="0"/>
              <a:t>z tego </a:t>
            </a:r>
            <a:r>
              <a:rPr lang="pl-PL" sz="2800" dirty="0" smtClean="0"/>
              <a:t>47</a:t>
            </a:r>
            <a:r>
              <a:rPr lang="pl-PL" sz="2000" dirty="0" smtClean="0"/>
              <a:t> tegorocznych absolwentów z ZSZ  i </a:t>
            </a:r>
            <a:r>
              <a:rPr lang="pl-PL" sz="2800" dirty="0" smtClean="0"/>
              <a:t>140</a:t>
            </a:r>
            <a:r>
              <a:rPr lang="pl-PL" sz="2000" dirty="0" smtClean="0"/>
              <a:t> absolwentów Techników, </a:t>
            </a:r>
          </a:p>
          <a:p>
            <a:pPr marL="45720" indent="0" algn="just"/>
            <a:endParaRPr lang="pl-PL" sz="2000" dirty="0" smtClean="0"/>
          </a:p>
          <a:p>
            <a:pPr marL="45720" indent="0" algn="just"/>
            <a:r>
              <a:rPr lang="pl-PL" sz="2000" dirty="0" smtClean="0"/>
              <a:t>co stanowi </a:t>
            </a:r>
            <a:r>
              <a:rPr lang="pl-PL" sz="2800" dirty="0" smtClean="0"/>
              <a:t>92%</a:t>
            </a:r>
            <a:r>
              <a:rPr lang="pl-PL" sz="2000" dirty="0" smtClean="0"/>
              <a:t> uczniów, którzy uczęszczali do kl. IV techników w roku szkolnym 2011/2012 oraz </a:t>
            </a:r>
            <a:r>
              <a:rPr lang="pl-PL" sz="2800" dirty="0" smtClean="0"/>
              <a:t>42</a:t>
            </a:r>
            <a:r>
              <a:rPr lang="pl-PL" sz="2000" dirty="0" smtClean="0"/>
              <a:t>%</a:t>
            </a:r>
            <a:r>
              <a:rPr lang="pl-PL" sz="2400" dirty="0" smtClean="0"/>
              <a:t> </a:t>
            </a:r>
            <a:r>
              <a:rPr lang="pl-PL" sz="2000" dirty="0" smtClean="0"/>
              <a:t>uczniów kl. III  lub II ZSZ.</a:t>
            </a:r>
          </a:p>
          <a:p>
            <a:pPr marL="45720" indent="0" algn="just"/>
            <a:endParaRPr lang="pl-PL" sz="2000" dirty="0" smtClean="0"/>
          </a:p>
          <a:p>
            <a:pPr marL="45720" indent="0" algn="just"/>
            <a:endParaRPr lang="pl-P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6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0666860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05145989"/>
              </p:ext>
            </p:extLst>
          </p:nvPr>
        </p:nvGraphicFramePr>
        <p:xfrm>
          <a:off x="251520" y="1196752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1236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71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7A45031-60D3-4E68-95EB-E56D3764A952}" type="slidenum">
              <a:rPr lang="pl-PL" b="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pl-PL" b="0">
              <a:solidFill>
                <a:srgbClr val="FFFFFF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619250" y="1260475"/>
          <a:ext cx="7019925" cy="558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5" imgW="4579200" imgH="2749320" progId="">
                  <p:embed/>
                </p:oleObj>
              </mc:Choice>
              <mc:Fallback>
                <p:oleObj r:id="rId5" imgW="4579200" imgH="27493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260475"/>
                        <a:ext cx="7019925" cy="558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60588" y="179388"/>
            <a:ext cx="6840537" cy="94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>
                <a:solidFill>
                  <a:srgbClr val="000099"/>
                </a:solidFill>
              </a:rPr>
              <a:t>Uczniowie przystępujący do egzaminu w powiecie wołowskim (bez uczniów CKU)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71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64DD4FE-31E2-4A56-B0BE-717CEE2D6C6E}" type="slidenum">
              <a:rPr lang="pl-PL" b="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pl-PL" b="0">
              <a:solidFill>
                <a:srgbClr val="FFFFFF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0475" y="1260475"/>
            <a:ext cx="7199313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19475" y="179388"/>
            <a:ext cx="5592763" cy="94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>
                <a:solidFill>
                  <a:srgbClr val="000099"/>
                </a:solidFill>
              </a:rPr>
              <a:t>Zdawalność egzaminu zawodowego ogółem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71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4B2F9B7-5CC9-438C-8F4D-8B31B9CF2221}" type="slidenum">
              <a:rPr lang="pl-PL" b="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pl-PL" b="0">
              <a:solidFill>
                <a:srgbClr val="FFFFFF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741613" y="227013"/>
            <a:ext cx="6257925" cy="1031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>
                <a:solidFill>
                  <a:srgbClr val="000099"/>
                </a:solidFill>
              </a:rPr>
              <a:t>Zdawalność egzaminu zawodowego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>
                <a:solidFill>
                  <a:srgbClr val="000099"/>
                </a:solidFill>
              </a:rPr>
              <a:t> w  szkołach zawodowych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0" y="1439863"/>
            <a:ext cx="7380288" cy="504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71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A3E0CE1-ECB7-4CBB-8169-489629AC59FD}" type="slidenum">
              <a:rPr lang="pl-PL" b="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pl-PL" b="0">
              <a:solidFill>
                <a:srgbClr val="FFFFFF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39975" y="179388"/>
            <a:ext cx="6624638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>
                <a:solidFill>
                  <a:srgbClr val="000099"/>
                </a:solidFill>
              </a:rPr>
              <a:t>Zdawalność egzaminu zawodowego w technikach i szkołach policealnych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0475" y="1260475"/>
            <a:ext cx="7199313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71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E7B1430-2531-4998-8201-13B38C1C86F3}" type="slidenum">
              <a:rPr lang="pl-PL" b="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pl-PL" b="0">
              <a:solidFill>
                <a:srgbClr val="FFFFFF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403225" y="1298575"/>
          <a:ext cx="8239125" cy="5290652"/>
        </p:xfrm>
        <a:graphic>
          <a:graphicData uri="http://schemas.openxmlformats.org/drawingml/2006/table">
            <a:tbl>
              <a:tblPr/>
              <a:tblGrid>
                <a:gridCol w="4268788"/>
                <a:gridCol w="1322387"/>
                <a:gridCol w="1322388"/>
                <a:gridCol w="1325562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643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2010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2011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2012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kraj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61,20%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62,90%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63,90%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województwo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57,00%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61,90%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62,00%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powiat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48,57%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63,12%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71,62%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Technikum nr 2 w ZSZ Wołów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49,25%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72,86%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82,35%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Technikum w CKU 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54,54%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90,00%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75,00%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Technikum w ZSZ Brzeg Dolny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643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643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86,40%</a:t>
                      </a:r>
                    </a:p>
                  </a:txBody>
                  <a:tcPr marL="90000" marR="90000" marT="163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855788" y="227013"/>
            <a:ext cx="7143750" cy="1031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0">
                <a:solidFill>
                  <a:srgbClr val="000099"/>
                </a:solidFill>
              </a:rPr>
              <a:t>Zdawalność egzaminu zawodowego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0">
                <a:solidFill>
                  <a:srgbClr val="000099"/>
                </a:solidFill>
              </a:rPr>
              <a:t> w  technikach w powiecie wołowskim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71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F46A1A4-A3C7-4936-8658-E1E84492FDCA}" type="slidenum">
              <a:rPr lang="pl-PL" b="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pl-PL" b="0">
              <a:solidFill>
                <a:srgbClr val="FFFFFF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160588" y="249238"/>
            <a:ext cx="6659562" cy="1370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 dirty="0">
                <a:solidFill>
                  <a:srgbClr val="000099"/>
                </a:solidFill>
              </a:rPr>
              <a:t>Zdawalność egzaminu zawodowego 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0" dirty="0">
                <a:solidFill>
                  <a:srgbClr val="000099"/>
                </a:solidFill>
              </a:rPr>
              <a:t>w poszczególnych szkołach zawodowych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/>
        </p:nvGraphicFramePr>
        <p:xfrm>
          <a:off x="900113" y="1619250"/>
          <a:ext cx="7923212" cy="4862513"/>
        </p:xfrm>
        <a:graphic>
          <a:graphicData uri="http://schemas.openxmlformats.org/drawingml/2006/table">
            <a:tbl>
              <a:tblPr/>
              <a:tblGrid>
                <a:gridCol w="3621087"/>
                <a:gridCol w="1436688"/>
                <a:gridCol w="1430337"/>
                <a:gridCol w="14351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278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2010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2011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2012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ZSZ nr 4 Wołów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16,67%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20,00%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0,00%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ZSZ Brzeg Dolny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68,00%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73,91%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60,00%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ZSZ Wołów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93,75%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85,00%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95,23%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ZSZ w CKU Wołów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78,57%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90,48%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93,75%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powiat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72,13%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76,06%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79,37%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kraj 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84,20%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80,80%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81,20%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województwo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73,50%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71,30%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zcionka tekstu podstawowego" charset="0"/>
                          <a:ea typeface="Microsoft YaHei" charset="-122"/>
                        </a:rPr>
                        <a:t>72,70%</a:t>
                      </a:r>
                    </a:p>
                  </a:txBody>
                  <a:tcPr marL="90000" marR="90000" marT="1299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4010558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3923928" y="6525344"/>
            <a:ext cx="5146904" cy="21602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4"/>
          </p:nvPr>
        </p:nvSpPr>
        <p:spPr>
          <a:xfrm>
            <a:off x="609898" y="2924944"/>
            <a:ext cx="8073863" cy="57606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2000" dirty="0" smtClean="0"/>
              <a:t>Dziękuję za uwagę</a:t>
            </a:r>
          </a:p>
          <a:p>
            <a:pPr marL="45720" indent="0" algn="ctr"/>
            <a:endParaRPr lang="pl-PL" sz="2000" dirty="0" smtClean="0"/>
          </a:p>
          <a:p>
            <a:pPr marL="45720" indent="0" algn="ctr"/>
            <a:endParaRPr lang="pl-P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4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1816457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50804264"/>
              </p:ext>
            </p:extLst>
          </p:nvPr>
        </p:nvGraphicFramePr>
        <p:xfrm>
          <a:off x="467544" y="1052736"/>
          <a:ext cx="783825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10349" y="6568097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7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684293935"/>
              </p:ext>
            </p:extLst>
          </p:nvPr>
        </p:nvGraphicFramePr>
        <p:xfrm>
          <a:off x="467544" y="980728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22859"/>
              </p:ext>
            </p:extLst>
          </p:nvPr>
        </p:nvGraphicFramePr>
        <p:xfrm>
          <a:off x="611560" y="1412776"/>
          <a:ext cx="8208912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152128"/>
                <a:gridCol w="864096"/>
                <a:gridCol w="648072"/>
                <a:gridCol w="648072"/>
                <a:gridCol w="792088"/>
                <a:gridCol w="936104"/>
                <a:gridCol w="881764"/>
                <a:gridCol w="1422492"/>
              </a:tblGrid>
              <a:tr h="616302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Rok szkolny</a:t>
                      </a:r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Absolwenci</a:t>
                      </a:r>
                      <a:r>
                        <a:rPr lang="pl-PL" sz="1400" baseline="0" dirty="0" smtClean="0"/>
                        <a:t> gimnazjów</a:t>
                      </a:r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Rok szkolny</a:t>
                      </a:r>
                      <a:endParaRPr lang="pl-PL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Uczniowie klas pierwszych szkół ponadgimnazjalnych (</a:t>
                      </a:r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oddziałów</a:t>
                      </a:r>
                    </a:p>
                    <a:p>
                      <a:pPr algn="ctr"/>
                      <a:r>
                        <a:rPr lang="pl-PL" sz="1400" dirty="0" smtClean="0"/>
                        <a:t>wykon./plan.</a:t>
                      </a:r>
                      <a:endParaRPr lang="pl-PL" sz="1400" dirty="0"/>
                    </a:p>
                  </a:txBody>
                  <a:tcPr/>
                </a:tc>
              </a:tr>
              <a:tr h="3625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ZSZ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Niep</a:t>
                      </a:r>
                      <a:r>
                        <a:rPr lang="pl-PL" sz="1400" dirty="0" smtClean="0"/>
                        <a:t>.</a:t>
                      </a:r>
                      <a:r>
                        <a:rPr lang="pl-PL" sz="1400" baseline="0" dirty="0" smtClean="0"/>
                        <a:t> LO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Razem </a:t>
                      </a:r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</a:tr>
              <a:tr h="1065877"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2010/11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pPr algn="ctr"/>
                      <a:r>
                        <a:rPr lang="pl-PL" sz="1400" b="1" dirty="0" smtClean="0"/>
                        <a:t>539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2011/12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166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208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113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26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pPr algn="ctr"/>
                      <a:r>
                        <a:rPr lang="pl-PL" sz="1400" b="1" dirty="0" smtClean="0"/>
                        <a:t>513</a:t>
                      </a:r>
                      <a:r>
                        <a:rPr lang="pl-PL" sz="1400" dirty="0" smtClean="0"/>
                        <a:t>/487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17</a:t>
                      </a:r>
                      <a:endParaRPr lang="pl-PL" sz="1400" dirty="0"/>
                    </a:p>
                  </a:txBody>
                  <a:tcPr/>
                </a:tc>
              </a:tr>
              <a:tr h="1065877"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2011/12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b="1" dirty="0" smtClean="0"/>
                        <a:t>470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2012/13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173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171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100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14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b="1" dirty="0" smtClean="0"/>
                        <a:t>458</a:t>
                      </a:r>
                      <a:r>
                        <a:rPr lang="pl-PL" sz="1400" dirty="0" smtClean="0"/>
                        <a:t>/444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15/14</a:t>
                      </a:r>
                    </a:p>
                  </a:txBody>
                  <a:tcPr/>
                </a:tc>
              </a:tr>
              <a:tr h="1065877"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2012/13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b="1" dirty="0" smtClean="0"/>
                        <a:t>448</a:t>
                      </a:r>
                      <a:endParaRPr lang="pl-PL" sz="1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2013/14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?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?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?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 smtClean="0"/>
                    </a:p>
                    <a:p>
                      <a:pPr algn="ctr"/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?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r>
                        <a:rPr lang="pl-PL" sz="1400" b="1" dirty="0" smtClean="0"/>
                        <a:t>385</a:t>
                      </a:r>
                      <a:r>
                        <a:rPr lang="pl-PL" sz="1400" dirty="0" smtClean="0"/>
                        <a:t>/359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pPr algn="ctr"/>
                      <a:r>
                        <a:rPr lang="pl-PL" sz="1400" dirty="0" smtClean="0"/>
                        <a:t>? /13,81</a:t>
                      </a:r>
                      <a:endParaRPr lang="pl-P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/>
        </p:nvGraphicFramePr>
        <p:xfrm>
          <a:off x="899592" y="980728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4868746"/>
              </p:ext>
            </p:extLst>
          </p:nvPr>
        </p:nvGraphicFramePr>
        <p:xfrm>
          <a:off x="1187624" y="151458"/>
          <a:ext cx="7632848" cy="61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dtytuł 2"/>
          <p:cNvSpPr>
            <a:spLocks noGrp="1"/>
          </p:cNvSpPr>
          <p:nvPr>
            <p:ph sz="quarter" idx="13"/>
          </p:nvPr>
        </p:nvSpPr>
        <p:spPr>
          <a:xfrm>
            <a:off x="2743200" y="6608792"/>
            <a:ext cx="6400800" cy="249208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pl-PL" sz="800" dirty="0" smtClean="0"/>
              <a:t>Opracowanie przygotował Wydział Edukacji i Spraw Społecznych, 31 październik 2012 r. </a:t>
            </a:r>
            <a:endParaRPr lang="pl-PL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75"/>
            <a:ext cx="716756" cy="8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7825288"/>
              </p:ext>
            </p:extLst>
          </p:nvPr>
        </p:nvGraphicFramePr>
        <p:xfrm>
          <a:off x="755576" y="1397000"/>
          <a:ext cx="813690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066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2546</TotalTime>
  <Words>4199</Words>
  <Application>Microsoft Office PowerPoint</Application>
  <PresentationFormat>Pokaz na ekranie (4:3)</PresentationFormat>
  <Paragraphs>925</Paragraphs>
  <Slides>48</Slides>
  <Notes>46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48</vt:i4>
      </vt:variant>
    </vt:vector>
  </HeadingPairs>
  <TitlesOfParts>
    <vt:vector size="49" baseType="lpstr">
      <vt:lpstr>Aerodynamiczny</vt:lpstr>
      <vt:lpstr>Informacja o stanie realizacji zadań oświatowych  w Powiecie Wołowskim  za rok szkolny 2011/2012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Nagrody otrzymane przez nauczycieli w roku  2011 i 2012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Alicja Kamecka</cp:lastModifiedBy>
  <cp:revision>210</cp:revision>
  <cp:lastPrinted>2012-10-29T12:08:23Z</cp:lastPrinted>
  <dcterms:modified xsi:type="dcterms:W3CDTF">2012-11-23T09:44:57Z</dcterms:modified>
</cp:coreProperties>
</file>